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7" r:id="rId2"/>
    <p:sldId id="258" r:id="rId3"/>
    <p:sldId id="288" r:id="rId4"/>
    <p:sldId id="261" r:id="rId5"/>
    <p:sldId id="264" r:id="rId6"/>
    <p:sldId id="259" r:id="rId7"/>
    <p:sldId id="282" r:id="rId8"/>
    <p:sldId id="265" r:id="rId9"/>
    <p:sldId id="283" r:id="rId10"/>
    <p:sldId id="284" r:id="rId11"/>
    <p:sldId id="286" r:id="rId12"/>
    <p:sldId id="285" r:id="rId13"/>
    <p:sldId id="289" r:id="rId14"/>
    <p:sldId id="267" r:id="rId15"/>
    <p:sldId id="268" r:id="rId16"/>
    <p:sldId id="269" r:id="rId17"/>
    <p:sldId id="270" r:id="rId18"/>
    <p:sldId id="271" r:id="rId19"/>
    <p:sldId id="272" r:id="rId20"/>
    <p:sldId id="273" r:id="rId21"/>
    <p:sldId id="263" r:id="rId22"/>
    <p:sldId id="280" r:id="rId23"/>
    <p:sldId id="281" r:id="rId24"/>
    <p:sldId id="287"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259" autoAdjust="0"/>
  </p:normalViewPr>
  <p:slideViewPr>
    <p:cSldViewPr snapToGrid="0">
      <p:cViewPr varScale="1">
        <p:scale>
          <a:sx n="79" d="100"/>
          <a:sy n="79" d="100"/>
        </p:scale>
        <p:origin x="1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B54874-CB7B-43FD-BD55-265754DCACE9}" type="doc">
      <dgm:prSet loTypeId="urn:microsoft.com/office/officeart/2005/8/layout/cycle7" loCatId="cycle" qsTypeId="urn:microsoft.com/office/officeart/2005/8/quickstyle/simple1" qsCatId="simple" csTypeId="urn:microsoft.com/office/officeart/2005/8/colors/accent0_1" csCatId="mainScheme" phldr="1"/>
      <dgm:spPr/>
      <dgm:t>
        <a:bodyPr/>
        <a:lstStyle/>
        <a:p>
          <a:endParaRPr lang="en-US"/>
        </a:p>
      </dgm:t>
    </dgm:pt>
    <dgm:pt modelId="{EAAA6F6C-A0E6-437F-AB3B-7D1FE31AD0C0}">
      <dgm:prSet phldrT="[Text]"/>
      <dgm:spPr/>
      <dgm:t>
        <a:bodyPr/>
        <a:lstStyle/>
        <a:p>
          <a:r>
            <a:rPr lang="en-US" dirty="0"/>
            <a:t>Environment</a:t>
          </a:r>
        </a:p>
      </dgm:t>
    </dgm:pt>
    <dgm:pt modelId="{358E2219-59EC-49BD-8410-5DED8305FBCB}" type="parTrans" cxnId="{6776DF5E-3FCC-459D-9245-6BFDB3491785}">
      <dgm:prSet/>
      <dgm:spPr/>
      <dgm:t>
        <a:bodyPr/>
        <a:lstStyle/>
        <a:p>
          <a:endParaRPr lang="en-US"/>
        </a:p>
      </dgm:t>
    </dgm:pt>
    <dgm:pt modelId="{6FCAB15F-6891-4BCF-89EB-5B850695EB2C}" type="sibTrans" cxnId="{6776DF5E-3FCC-459D-9245-6BFDB3491785}">
      <dgm:prSet/>
      <dgm:spPr/>
      <dgm:t>
        <a:bodyPr/>
        <a:lstStyle/>
        <a:p>
          <a:endParaRPr lang="en-US"/>
        </a:p>
      </dgm:t>
    </dgm:pt>
    <dgm:pt modelId="{6AB82BF0-CB07-4CB9-BBF4-0A24B0628BF1}">
      <dgm:prSet phldrT="[Text]"/>
      <dgm:spPr/>
      <dgm:t>
        <a:bodyPr/>
        <a:lstStyle/>
        <a:p>
          <a:r>
            <a:rPr lang="en-US" dirty="0" smtClean="0"/>
            <a:t>Outcome / Impact</a:t>
          </a:r>
          <a:endParaRPr lang="en-US" dirty="0"/>
        </a:p>
      </dgm:t>
    </dgm:pt>
    <dgm:pt modelId="{D3EF631A-DECA-48AC-B905-1C023AFDE2EC}" type="parTrans" cxnId="{BAA4547D-08D6-44A0-B8ED-DA70D6FA377D}">
      <dgm:prSet/>
      <dgm:spPr/>
      <dgm:t>
        <a:bodyPr/>
        <a:lstStyle/>
        <a:p>
          <a:endParaRPr lang="en-US"/>
        </a:p>
      </dgm:t>
    </dgm:pt>
    <dgm:pt modelId="{7E139BAB-0361-4924-AA32-FD9F41FD69EF}" type="sibTrans" cxnId="{BAA4547D-08D6-44A0-B8ED-DA70D6FA377D}">
      <dgm:prSet/>
      <dgm:spPr/>
      <dgm:t>
        <a:bodyPr/>
        <a:lstStyle/>
        <a:p>
          <a:endParaRPr lang="en-US"/>
        </a:p>
      </dgm:t>
    </dgm:pt>
    <dgm:pt modelId="{E1003895-D1CB-42CC-8F92-1F4AAE7D363F}">
      <dgm:prSet phldrT="[Text]"/>
      <dgm:spPr/>
      <dgm:t>
        <a:bodyPr/>
        <a:lstStyle/>
        <a:p>
          <a:r>
            <a:rPr lang="en-US" dirty="0"/>
            <a:t>Inputs</a:t>
          </a:r>
        </a:p>
      </dgm:t>
    </dgm:pt>
    <dgm:pt modelId="{7F02AB7D-9783-4BA0-BCC3-83170FE652BD}" type="parTrans" cxnId="{47348AB9-589A-4EB1-BFAA-17E1AB598198}">
      <dgm:prSet/>
      <dgm:spPr/>
      <dgm:t>
        <a:bodyPr/>
        <a:lstStyle/>
        <a:p>
          <a:endParaRPr lang="en-US"/>
        </a:p>
      </dgm:t>
    </dgm:pt>
    <dgm:pt modelId="{1B2A5F0E-C87B-49EF-9D43-7C51F55DAE1F}" type="sibTrans" cxnId="{47348AB9-589A-4EB1-BFAA-17E1AB598198}">
      <dgm:prSet/>
      <dgm:spPr/>
      <dgm:t>
        <a:bodyPr/>
        <a:lstStyle/>
        <a:p>
          <a:endParaRPr lang="en-US"/>
        </a:p>
      </dgm:t>
    </dgm:pt>
    <dgm:pt modelId="{80380A2E-8557-481F-8658-6680CE1FCF53}" type="pres">
      <dgm:prSet presAssocID="{25B54874-CB7B-43FD-BD55-265754DCACE9}" presName="Name0" presStyleCnt="0">
        <dgm:presLayoutVars>
          <dgm:dir/>
          <dgm:resizeHandles val="exact"/>
        </dgm:presLayoutVars>
      </dgm:prSet>
      <dgm:spPr/>
      <dgm:t>
        <a:bodyPr/>
        <a:lstStyle/>
        <a:p>
          <a:endParaRPr lang="en-US"/>
        </a:p>
      </dgm:t>
    </dgm:pt>
    <dgm:pt modelId="{4F154842-032B-4306-8BDB-AD3C989AE989}" type="pres">
      <dgm:prSet presAssocID="{EAAA6F6C-A0E6-437F-AB3B-7D1FE31AD0C0}" presName="node" presStyleLbl="node1" presStyleIdx="0" presStyleCnt="3">
        <dgm:presLayoutVars>
          <dgm:bulletEnabled val="1"/>
        </dgm:presLayoutVars>
      </dgm:prSet>
      <dgm:spPr/>
      <dgm:t>
        <a:bodyPr/>
        <a:lstStyle/>
        <a:p>
          <a:endParaRPr lang="en-US"/>
        </a:p>
      </dgm:t>
    </dgm:pt>
    <dgm:pt modelId="{23D5E1AB-5FBC-4750-B6D2-ECD33170A3C6}" type="pres">
      <dgm:prSet presAssocID="{6FCAB15F-6891-4BCF-89EB-5B850695EB2C}" presName="sibTrans" presStyleLbl="sibTrans2D1" presStyleIdx="0" presStyleCnt="3"/>
      <dgm:spPr>
        <a:prstGeom prst="rightArrow">
          <a:avLst/>
        </a:prstGeom>
      </dgm:spPr>
      <dgm:t>
        <a:bodyPr/>
        <a:lstStyle/>
        <a:p>
          <a:endParaRPr lang="en-US"/>
        </a:p>
      </dgm:t>
    </dgm:pt>
    <dgm:pt modelId="{22F2A73A-4E06-4C55-87B8-BE97CCC721C2}" type="pres">
      <dgm:prSet presAssocID="{6FCAB15F-6891-4BCF-89EB-5B850695EB2C}" presName="connectorText" presStyleLbl="sibTrans2D1" presStyleIdx="0" presStyleCnt="3"/>
      <dgm:spPr/>
      <dgm:t>
        <a:bodyPr/>
        <a:lstStyle/>
        <a:p>
          <a:endParaRPr lang="en-US"/>
        </a:p>
      </dgm:t>
    </dgm:pt>
    <dgm:pt modelId="{F16F99B8-8ADE-413C-B368-5ABAC526609D}" type="pres">
      <dgm:prSet presAssocID="{6AB82BF0-CB07-4CB9-BBF4-0A24B0628BF1}" presName="node" presStyleLbl="node1" presStyleIdx="1" presStyleCnt="3" custRadScaleRad="187688" custRadScaleInc="-24250">
        <dgm:presLayoutVars>
          <dgm:bulletEnabled val="1"/>
        </dgm:presLayoutVars>
      </dgm:prSet>
      <dgm:spPr/>
      <dgm:t>
        <a:bodyPr/>
        <a:lstStyle/>
        <a:p>
          <a:endParaRPr lang="en-US"/>
        </a:p>
      </dgm:t>
    </dgm:pt>
    <dgm:pt modelId="{0927BE1C-9D7F-4FDC-92AB-C6A3C210F989}" type="pres">
      <dgm:prSet presAssocID="{7E139BAB-0361-4924-AA32-FD9F41FD69EF}" presName="sibTrans" presStyleLbl="sibTrans2D1" presStyleIdx="1" presStyleCnt="3" custAng="10800000"/>
      <dgm:spPr>
        <a:prstGeom prst="rightArrow">
          <a:avLst/>
        </a:prstGeom>
      </dgm:spPr>
      <dgm:t>
        <a:bodyPr/>
        <a:lstStyle/>
        <a:p>
          <a:endParaRPr lang="en-US"/>
        </a:p>
      </dgm:t>
    </dgm:pt>
    <dgm:pt modelId="{138064C5-165D-491D-87B1-3E971AA9BA92}" type="pres">
      <dgm:prSet presAssocID="{7E139BAB-0361-4924-AA32-FD9F41FD69EF}" presName="connectorText" presStyleLbl="sibTrans2D1" presStyleIdx="1" presStyleCnt="3"/>
      <dgm:spPr/>
      <dgm:t>
        <a:bodyPr/>
        <a:lstStyle/>
        <a:p>
          <a:endParaRPr lang="en-US"/>
        </a:p>
      </dgm:t>
    </dgm:pt>
    <dgm:pt modelId="{B3EE323B-456D-49D9-A76B-DE66FECA3311}" type="pres">
      <dgm:prSet presAssocID="{E1003895-D1CB-42CC-8F92-1F4AAE7D363F}" presName="node" presStyleLbl="node1" presStyleIdx="2" presStyleCnt="3" custRadScaleRad="187688" custRadScaleInc="24250">
        <dgm:presLayoutVars>
          <dgm:bulletEnabled val="1"/>
        </dgm:presLayoutVars>
      </dgm:prSet>
      <dgm:spPr/>
      <dgm:t>
        <a:bodyPr/>
        <a:lstStyle/>
        <a:p>
          <a:endParaRPr lang="en-US"/>
        </a:p>
      </dgm:t>
    </dgm:pt>
    <dgm:pt modelId="{587EEB7A-E610-4B45-B04C-0A7065A9F929}" type="pres">
      <dgm:prSet presAssocID="{1B2A5F0E-C87B-49EF-9D43-7C51F55DAE1F}" presName="sibTrans" presStyleLbl="sibTrans2D1" presStyleIdx="2" presStyleCnt="3"/>
      <dgm:spPr>
        <a:prstGeom prst="rightArrow">
          <a:avLst/>
        </a:prstGeom>
      </dgm:spPr>
      <dgm:t>
        <a:bodyPr/>
        <a:lstStyle/>
        <a:p>
          <a:endParaRPr lang="en-US"/>
        </a:p>
      </dgm:t>
    </dgm:pt>
    <dgm:pt modelId="{D5EAC367-064C-4FC9-B72F-9BC7E016D7FB}" type="pres">
      <dgm:prSet presAssocID="{1B2A5F0E-C87B-49EF-9D43-7C51F55DAE1F}" presName="connectorText" presStyleLbl="sibTrans2D1" presStyleIdx="2" presStyleCnt="3"/>
      <dgm:spPr/>
      <dgm:t>
        <a:bodyPr/>
        <a:lstStyle/>
        <a:p>
          <a:endParaRPr lang="en-US"/>
        </a:p>
      </dgm:t>
    </dgm:pt>
  </dgm:ptLst>
  <dgm:cxnLst>
    <dgm:cxn modelId="{9B1CEA8B-F6AB-4A92-9D81-ACE37C17282D}" type="presOf" srcId="{EAAA6F6C-A0E6-437F-AB3B-7D1FE31AD0C0}" destId="{4F154842-032B-4306-8BDB-AD3C989AE989}" srcOrd="0" destOrd="0" presId="urn:microsoft.com/office/officeart/2005/8/layout/cycle7"/>
    <dgm:cxn modelId="{BA9B61A6-00AC-4A6E-881A-AA6A60134839}" type="presOf" srcId="{7E139BAB-0361-4924-AA32-FD9F41FD69EF}" destId="{138064C5-165D-491D-87B1-3E971AA9BA92}" srcOrd="1" destOrd="0" presId="urn:microsoft.com/office/officeart/2005/8/layout/cycle7"/>
    <dgm:cxn modelId="{8A72BCD8-D871-4853-84C9-8EFF34B2A24C}" type="presOf" srcId="{7E139BAB-0361-4924-AA32-FD9F41FD69EF}" destId="{0927BE1C-9D7F-4FDC-92AB-C6A3C210F989}" srcOrd="0" destOrd="0" presId="urn:microsoft.com/office/officeart/2005/8/layout/cycle7"/>
    <dgm:cxn modelId="{FEC5F571-0D9D-4FDE-84D9-4D836AD7CC45}" type="presOf" srcId="{6FCAB15F-6891-4BCF-89EB-5B850695EB2C}" destId="{23D5E1AB-5FBC-4750-B6D2-ECD33170A3C6}" srcOrd="0" destOrd="0" presId="urn:microsoft.com/office/officeart/2005/8/layout/cycle7"/>
    <dgm:cxn modelId="{7BEBD084-3CD9-4EAF-84DE-D457CC434A27}" type="presOf" srcId="{25B54874-CB7B-43FD-BD55-265754DCACE9}" destId="{80380A2E-8557-481F-8658-6680CE1FCF53}" srcOrd="0" destOrd="0" presId="urn:microsoft.com/office/officeart/2005/8/layout/cycle7"/>
    <dgm:cxn modelId="{47348AB9-589A-4EB1-BFAA-17E1AB598198}" srcId="{25B54874-CB7B-43FD-BD55-265754DCACE9}" destId="{E1003895-D1CB-42CC-8F92-1F4AAE7D363F}" srcOrd="2" destOrd="0" parTransId="{7F02AB7D-9783-4BA0-BCC3-83170FE652BD}" sibTransId="{1B2A5F0E-C87B-49EF-9D43-7C51F55DAE1F}"/>
    <dgm:cxn modelId="{64B57144-3894-49FD-A9E9-AFC61EC5CA0C}" type="presOf" srcId="{E1003895-D1CB-42CC-8F92-1F4AAE7D363F}" destId="{B3EE323B-456D-49D9-A76B-DE66FECA3311}" srcOrd="0" destOrd="0" presId="urn:microsoft.com/office/officeart/2005/8/layout/cycle7"/>
    <dgm:cxn modelId="{6776DF5E-3FCC-459D-9245-6BFDB3491785}" srcId="{25B54874-CB7B-43FD-BD55-265754DCACE9}" destId="{EAAA6F6C-A0E6-437F-AB3B-7D1FE31AD0C0}" srcOrd="0" destOrd="0" parTransId="{358E2219-59EC-49BD-8410-5DED8305FBCB}" sibTransId="{6FCAB15F-6891-4BCF-89EB-5B850695EB2C}"/>
    <dgm:cxn modelId="{BAA4547D-08D6-44A0-B8ED-DA70D6FA377D}" srcId="{25B54874-CB7B-43FD-BD55-265754DCACE9}" destId="{6AB82BF0-CB07-4CB9-BBF4-0A24B0628BF1}" srcOrd="1" destOrd="0" parTransId="{D3EF631A-DECA-48AC-B905-1C023AFDE2EC}" sibTransId="{7E139BAB-0361-4924-AA32-FD9F41FD69EF}"/>
    <dgm:cxn modelId="{5721E18D-E6B5-4DC9-AF2F-EB7FB812FAB3}" type="presOf" srcId="{1B2A5F0E-C87B-49EF-9D43-7C51F55DAE1F}" destId="{D5EAC367-064C-4FC9-B72F-9BC7E016D7FB}" srcOrd="1" destOrd="0" presId="urn:microsoft.com/office/officeart/2005/8/layout/cycle7"/>
    <dgm:cxn modelId="{9582423E-3ED9-4B9A-BD45-F4E098EF51B3}" type="presOf" srcId="{6AB82BF0-CB07-4CB9-BBF4-0A24B0628BF1}" destId="{F16F99B8-8ADE-413C-B368-5ABAC526609D}" srcOrd="0" destOrd="0" presId="urn:microsoft.com/office/officeart/2005/8/layout/cycle7"/>
    <dgm:cxn modelId="{7E387E27-2B7A-4A36-84D4-A8A06EA761B6}" type="presOf" srcId="{6FCAB15F-6891-4BCF-89EB-5B850695EB2C}" destId="{22F2A73A-4E06-4C55-87B8-BE97CCC721C2}" srcOrd="1" destOrd="0" presId="urn:microsoft.com/office/officeart/2005/8/layout/cycle7"/>
    <dgm:cxn modelId="{0948C3AD-A59D-4F58-80E9-CAA5521E5A44}" type="presOf" srcId="{1B2A5F0E-C87B-49EF-9D43-7C51F55DAE1F}" destId="{587EEB7A-E610-4B45-B04C-0A7065A9F929}" srcOrd="0" destOrd="0" presId="urn:microsoft.com/office/officeart/2005/8/layout/cycle7"/>
    <dgm:cxn modelId="{0094C978-26E3-4645-ADF4-610F7BA143B2}" type="presParOf" srcId="{80380A2E-8557-481F-8658-6680CE1FCF53}" destId="{4F154842-032B-4306-8BDB-AD3C989AE989}" srcOrd="0" destOrd="0" presId="urn:microsoft.com/office/officeart/2005/8/layout/cycle7"/>
    <dgm:cxn modelId="{337AD445-1C15-422A-A5CE-DE2B870FA3F6}" type="presParOf" srcId="{80380A2E-8557-481F-8658-6680CE1FCF53}" destId="{23D5E1AB-5FBC-4750-B6D2-ECD33170A3C6}" srcOrd="1" destOrd="0" presId="urn:microsoft.com/office/officeart/2005/8/layout/cycle7"/>
    <dgm:cxn modelId="{4BC0C5DB-3FA6-426B-A9A8-16C3F993492A}" type="presParOf" srcId="{23D5E1AB-5FBC-4750-B6D2-ECD33170A3C6}" destId="{22F2A73A-4E06-4C55-87B8-BE97CCC721C2}" srcOrd="0" destOrd="0" presId="urn:microsoft.com/office/officeart/2005/8/layout/cycle7"/>
    <dgm:cxn modelId="{D6AE8E27-775C-4BCE-9B81-2226EB881A58}" type="presParOf" srcId="{80380A2E-8557-481F-8658-6680CE1FCF53}" destId="{F16F99B8-8ADE-413C-B368-5ABAC526609D}" srcOrd="2" destOrd="0" presId="urn:microsoft.com/office/officeart/2005/8/layout/cycle7"/>
    <dgm:cxn modelId="{D3455D45-3FFB-4266-B3DE-4F917F4D1153}" type="presParOf" srcId="{80380A2E-8557-481F-8658-6680CE1FCF53}" destId="{0927BE1C-9D7F-4FDC-92AB-C6A3C210F989}" srcOrd="3" destOrd="0" presId="urn:microsoft.com/office/officeart/2005/8/layout/cycle7"/>
    <dgm:cxn modelId="{745D11C2-39A6-4138-8A72-62F2A63BF1B1}" type="presParOf" srcId="{0927BE1C-9D7F-4FDC-92AB-C6A3C210F989}" destId="{138064C5-165D-491D-87B1-3E971AA9BA92}" srcOrd="0" destOrd="0" presId="urn:microsoft.com/office/officeart/2005/8/layout/cycle7"/>
    <dgm:cxn modelId="{C84B7741-3E56-4F36-8B6A-3A43B2627C7F}" type="presParOf" srcId="{80380A2E-8557-481F-8658-6680CE1FCF53}" destId="{B3EE323B-456D-49D9-A76B-DE66FECA3311}" srcOrd="4" destOrd="0" presId="urn:microsoft.com/office/officeart/2005/8/layout/cycle7"/>
    <dgm:cxn modelId="{0FCEB9CF-59CD-4CD3-A47A-6BE436A97AF0}" type="presParOf" srcId="{80380A2E-8557-481F-8658-6680CE1FCF53}" destId="{587EEB7A-E610-4B45-B04C-0A7065A9F929}" srcOrd="5" destOrd="0" presId="urn:microsoft.com/office/officeart/2005/8/layout/cycle7"/>
    <dgm:cxn modelId="{AFE97582-4CFD-4BE3-94EE-F07E15E83F2C}" type="presParOf" srcId="{587EEB7A-E610-4B45-B04C-0A7065A9F929}" destId="{D5EAC367-064C-4FC9-B72F-9BC7E016D7FB}"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9ED844-E15A-4118-A8AD-57BACBF75704}" type="doc">
      <dgm:prSet loTypeId="urn:microsoft.com/office/officeart/2005/8/layout/process1" loCatId="process" qsTypeId="urn:microsoft.com/office/officeart/2005/8/quickstyle/simple1" qsCatId="simple" csTypeId="urn:microsoft.com/office/officeart/2005/8/colors/accent0_1" csCatId="mainScheme" phldr="1"/>
      <dgm:spPr/>
    </dgm:pt>
    <dgm:pt modelId="{C25E325A-44BA-45F2-A488-AC6B49BE772E}">
      <dgm:prSet phldrT="[Text]" custT="1"/>
      <dgm:spPr/>
      <dgm:t>
        <a:bodyPr/>
        <a:lstStyle/>
        <a:p>
          <a:r>
            <a:rPr lang="en-US" sz="3600" dirty="0"/>
            <a:t>Before Learning Event</a:t>
          </a:r>
        </a:p>
      </dgm:t>
    </dgm:pt>
    <dgm:pt modelId="{5CE5ADBA-8086-4743-B79A-8527E0A5F1E0}" type="parTrans" cxnId="{97DB9593-1025-4224-92AA-92EB71085A2F}">
      <dgm:prSet/>
      <dgm:spPr/>
      <dgm:t>
        <a:bodyPr/>
        <a:lstStyle/>
        <a:p>
          <a:endParaRPr lang="en-US" sz="3600"/>
        </a:p>
      </dgm:t>
    </dgm:pt>
    <dgm:pt modelId="{6F50A9FD-7227-42C1-9A3F-8998070A074B}" type="sibTrans" cxnId="{97DB9593-1025-4224-92AA-92EB71085A2F}">
      <dgm:prSet custT="1"/>
      <dgm:spPr/>
      <dgm:t>
        <a:bodyPr/>
        <a:lstStyle/>
        <a:p>
          <a:endParaRPr lang="en-US" sz="3600"/>
        </a:p>
      </dgm:t>
    </dgm:pt>
    <dgm:pt modelId="{3D150B98-508E-48FF-8B33-584A88D8004E}">
      <dgm:prSet phldrT="[Text]" custT="1"/>
      <dgm:spPr/>
      <dgm:t>
        <a:bodyPr/>
        <a:lstStyle/>
        <a:p>
          <a:r>
            <a:rPr lang="en-US" sz="3600" dirty="0"/>
            <a:t>Learning Event</a:t>
          </a:r>
        </a:p>
      </dgm:t>
    </dgm:pt>
    <dgm:pt modelId="{696B9439-BA16-4FDA-85BE-74C1FB40B9C9}" type="parTrans" cxnId="{24323FD4-B92F-401D-9D63-E44417F8503D}">
      <dgm:prSet/>
      <dgm:spPr/>
      <dgm:t>
        <a:bodyPr/>
        <a:lstStyle/>
        <a:p>
          <a:endParaRPr lang="en-US" sz="3600"/>
        </a:p>
      </dgm:t>
    </dgm:pt>
    <dgm:pt modelId="{1F5FB1C5-3F85-443C-A1E4-13E82A5A9DAB}" type="sibTrans" cxnId="{24323FD4-B92F-401D-9D63-E44417F8503D}">
      <dgm:prSet custT="1"/>
      <dgm:spPr/>
      <dgm:t>
        <a:bodyPr/>
        <a:lstStyle/>
        <a:p>
          <a:endParaRPr lang="en-US" sz="3600"/>
        </a:p>
      </dgm:t>
    </dgm:pt>
    <dgm:pt modelId="{5186B58D-0721-4561-BB8F-E822E875AB46}">
      <dgm:prSet phldrT="[Text]" custT="1"/>
      <dgm:spPr/>
      <dgm:t>
        <a:bodyPr/>
        <a:lstStyle/>
        <a:p>
          <a:r>
            <a:rPr lang="en-US" sz="3600" dirty="0"/>
            <a:t>After Learning Event </a:t>
          </a:r>
        </a:p>
      </dgm:t>
    </dgm:pt>
    <dgm:pt modelId="{7FFF71E3-935A-4876-92E4-B3C921A15955}" type="parTrans" cxnId="{CFDC1271-F326-4324-8F67-2A4D07C34D9C}">
      <dgm:prSet/>
      <dgm:spPr/>
      <dgm:t>
        <a:bodyPr/>
        <a:lstStyle/>
        <a:p>
          <a:endParaRPr lang="en-US" sz="3600"/>
        </a:p>
      </dgm:t>
    </dgm:pt>
    <dgm:pt modelId="{C6C0930F-9C5B-4EC1-91D8-A3D3FCDF809E}" type="sibTrans" cxnId="{CFDC1271-F326-4324-8F67-2A4D07C34D9C}">
      <dgm:prSet/>
      <dgm:spPr/>
      <dgm:t>
        <a:bodyPr/>
        <a:lstStyle/>
        <a:p>
          <a:endParaRPr lang="en-US" sz="3600"/>
        </a:p>
      </dgm:t>
    </dgm:pt>
    <dgm:pt modelId="{A1730450-B360-409E-8114-8177EFD737ED}" type="pres">
      <dgm:prSet presAssocID="{839ED844-E15A-4118-A8AD-57BACBF75704}" presName="Name0" presStyleCnt="0">
        <dgm:presLayoutVars>
          <dgm:dir/>
          <dgm:resizeHandles val="exact"/>
        </dgm:presLayoutVars>
      </dgm:prSet>
      <dgm:spPr/>
    </dgm:pt>
    <dgm:pt modelId="{B840BC4B-CB95-44A5-A874-7CF24234BE11}" type="pres">
      <dgm:prSet presAssocID="{C25E325A-44BA-45F2-A488-AC6B49BE772E}" presName="node" presStyleLbl="node1" presStyleIdx="0" presStyleCnt="3">
        <dgm:presLayoutVars>
          <dgm:bulletEnabled val="1"/>
        </dgm:presLayoutVars>
      </dgm:prSet>
      <dgm:spPr/>
      <dgm:t>
        <a:bodyPr/>
        <a:lstStyle/>
        <a:p>
          <a:endParaRPr lang="en-US"/>
        </a:p>
      </dgm:t>
    </dgm:pt>
    <dgm:pt modelId="{857E6C33-D1F4-408E-A271-9DBC365DE627}" type="pres">
      <dgm:prSet presAssocID="{6F50A9FD-7227-42C1-9A3F-8998070A074B}" presName="sibTrans" presStyleLbl="sibTrans2D1" presStyleIdx="0" presStyleCnt="2"/>
      <dgm:spPr/>
      <dgm:t>
        <a:bodyPr/>
        <a:lstStyle/>
        <a:p>
          <a:endParaRPr lang="en-US"/>
        </a:p>
      </dgm:t>
    </dgm:pt>
    <dgm:pt modelId="{1A28AF4F-853E-4389-9A45-0386AD01E953}" type="pres">
      <dgm:prSet presAssocID="{6F50A9FD-7227-42C1-9A3F-8998070A074B}" presName="connectorText" presStyleLbl="sibTrans2D1" presStyleIdx="0" presStyleCnt="2"/>
      <dgm:spPr/>
      <dgm:t>
        <a:bodyPr/>
        <a:lstStyle/>
        <a:p>
          <a:endParaRPr lang="en-US"/>
        </a:p>
      </dgm:t>
    </dgm:pt>
    <dgm:pt modelId="{2FB6B361-BF3C-482B-8099-6F60CBE81B52}" type="pres">
      <dgm:prSet presAssocID="{3D150B98-508E-48FF-8B33-584A88D8004E}" presName="node" presStyleLbl="node1" presStyleIdx="1" presStyleCnt="3">
        <dgm:presLayoutVars>
          <dgm:bulletEnabled val="1"/>
        </dgm:presLayoutVars>
      </dgm:prSet>
      <dgm:spPr>
        <a:prstGeom prst="ellipse">
          <a:avLst/>
        </a:prstGeom>
      </dgm:spPr>
      <dgm:t>
        <a:bodyPr/>
        <a:lstStyle/>
        <a:p>
          <a:endParaRPr lang="en-US"/>
        </a:p>
      </dgm:t>
    </dgm:pt>
    <dgm:pt modelId="{73A317D7-2D6D-4459-92DF-BC9034A629B5}" type="pres">
      <dgm:prSet presAssocID="{1F5FB1C5-3F85-443C-A1E4-13E82A5A9DAB}" presName="sibTrans" presStyleLbl="sibTrans2D1" presStyleIdx="1" presStyleCnt="2"/>
      <dgm:spPr/>
      <dgm:t>
        <a:bodyPr/>
        <a:lstStyle/>
        <a:p>
          <a:endParaRPr lang="en-US"/>
        </a:p>
      </dgm:t>
    </dgm:pt>
    <dgm:pt modelId="{A34F7D68-0B41-45CA-904E-337933EEFBCC}" type="pres">
      <dgm:prSet presAssocID="{1F5FB1C5-3F85-443C-A1E4-13E82A5A9DAB}" presName="connectorText" presStyleLbl="sibTrans2D1" presStyleIdx="1" presStyleCnt="2"/>
      <dgm:spPr/>
      <dgm:t>
        <a:bodyPr/>
        <a:lstStyle/>
        <a:p>
          <a:endParaRPr lang="en-US"/>
        </a:p>
      </dgm:t>
    </dgm:pt>
    <dgm:pt modelId="{A89DCDAD-0136-4DBE-91C2-17A126403BB2}" type="pres">
      <dgm:prSet presAssocID="{5186B58D-0721-4561-BB8F-E822E875AB46}" presName="node" presStyleLbl="node1" presStyleIdx="2" presStyleCnt="3">
        <dgm:presLayoutVars>
          <dgm:bulletEnabled val="1"/>
        </dgm:presLayoutVars>
      </dgm:prSet>
      <dgm:spPr/>
      <dgm:t>
        <a:bodyPr/>
        <a:lstStyle/>
        <a:p>
          <a:endParaRPr lang="en-US"/>
        </a:p>
      </dgm:t>
    </dgm:pt>
  </dgm:ptLst>
  <dgm:cxnLst>
    <dgm:cxn modelId="{0C32F9DF-CA25-432B-BFE5-35E60194502F}" type="presOf" srcId="{3D150B98-508E-48FF-8B33-584A88D8004E}" destId="{2FB6B361-BF3C-482B-8099-6F60CBE81B52}" srcOrd="0" destOrd="0" presId="urn:microsoft.com/office/officeart/2005/8/layout/process1"/>
    <dgm:cxn modelId="{EA4C3FC0-2D89-46C0-AD7B-13C8EB00C639}" type="presOf" srcId="{1F5FB1C5-3F85-443C-A1E4-13E82A5A9DAB}" destId="{A34F7D68-0B41-45CA-904E-337933EEFBCC}" srcOrd="1" destOrd="0" presId="urn:microsoft.com/office/officeart/2005/8/layout/process1"/>
    <dgm:cxn modelId="{AEFD0BF0-9C92-4275-8447-EB222F41DDD1}" type="presOf" srcId="{C25E325A-44BA-45F2-A488-AC6B49BE772E}" destId="{B840BC4B-CB95-44A5-A874-7CF24234BE11}" srcOrd="0" destOrd="0" presId="urn:microsoft.com/office/officeart/2005/8/layout/process1"/>
    <dgm:cxn modelId="{ECD302C8-B4EF-403D-8EAE-2D2120736D2A}" type="presOf" srcId="{839ED844-E15A-4118-A8AD-57BACBF75704}" destId="{A1730450-B360-409E-8114-8177EFD737ED}" srcOrd="0" destOrd="0" presId="urn:microsoft.com/office/officeart/2005/8/layout/process1"/>
    <dgm:cxn modelId="{447B4DB0-8E26-4505-B45A-6579CACED022}" type="presOf" srcId="{5186B58D-0721-4561-BB8F-E822E875AB46}" destId="{A89DCDAD-0136-4DBE-91C2-17A126403BB2}" srcOrd="0" destOrd="0" presId="urn:microsoft.com/office/officeart/2005/8/layout/process1"/>
    <dgm:cxn modelId="{3B349643-57CC-4ABA-8B2D-CDB46C978499}" type="presOf" srcId="{6F50A9FD-7227-42C1-9A3F-8998070A074B}" destId="{1A28AF4F-853E-4389-9A45-0386AD01E953}" srcOrd="1" destOrd="0" presId="urn:microsoft.com/office/officeart/2005/8/layout/process1"/>
    <dgm:cxn modelId="{40E9C176-61EF-4652-B2B3-7275981DB96C}" type="presOf" srcId="{6F50A9FD-7227-42C1-9A3F-8998070A074B}" destId="{857E6C33-D1F4-408E-A271-9DBC365DE627}" srcOrd="0" destOrd="0" presId="urn:microsoft.com/office/officeart/2005/8/layout/process1"/>
    <dgm:cxn modelId="{CFDC1271-F326-4324-8F67-2A4D07C34D9C}" srcId="{839ED844-E15A-4118-A8AD-57BACBF75704}" destId="{5186B58D-0721-4561-BB8F-E822E875AB46}" srcOrd="2" destOrd="0" parTransId="{7FFF71E3-935A-4876-92E4-B3C921A15955}" sibTransId="{C6C0930F-9C5B-4EC1-91D8-A3D3FCDF809E}"/>
    <dgm:cxn modelId="{97DB9593-1025-4224-92AA-92EB71085A2F}" srcId="{839ED844-E15A-4118-A8AD-57BACBF75704}" destId="{C25E325A-44BA-45F2-A488-AC6B49BE772E}" srcOrd="0" destOrd="0" parTransId="{5CE5ADBA-8086-4743-B79A-8527E0A5F1E0}" sibTransId="{6F50A9FD-7227-42C1-9A3F-8998070A074B}"/>
    <dgm:cxn modelId="{7C2412BC-D3BB-41A2-833A-B62C103B4723}" type="presOf" srcId="{1F5FB1C5-3F85-443C-A1E4-13E82A5A9DAB}" destId="{73A317D7-2D6D-4459-92DF-BC9034A629B5}" srcOrd="0" destOrd="0" presId="urn:microsoft.com/office/officeart/2005/8/layout/process1"/>
    <dgm:cxn modelId="{24323FD4-B92F-401D-9D63-E44417F8503D}" srcId="{839ED844-E15A-4118-A8AD-57BACBF75704}" destId="{3D150B98-508E-48FF-8B33-584A88D8004E}" srcOrd="1" destOrd="0" parTransId="{696B9439-BA16-4FDA-85BE-74C1FB40B9C9}" sibTransId="{1F5FB1C5-3F85-443C-A1E4-13E82A5A9DAB}"/>
    <dgm:cxn modelId="{1FFB4B7F-7F07-443F-843C-4C994063B681}" type="presParOf" srcId="{A1730450-B360-409E-8114-8177EFD737ED}" destId="{B840BC4B-CB95-44A5-A874-7CF24234BE11}" srcOrd="0" destOrd="0" presId="urn:microsoft.com/office/officeart/2005/8/layout/process1"/>
    <dgm:cxn modelId="{BCAF290B-ACF9-408B-9554-A85427997118}" type="presParOf" srcId="{A1730450-B360-409E-8114-8177EFD737ED}" destId="{857E6C33-D1F4-408E-A271-9DBC365DE627}" srcOrd="1" destOrd="0" presId="urn:microsoft.com/office/officeart/2005/8/layout/process1"/>
    <dgm:cxn modelId="{4C5E9A2F-FABA-43D1-B89B-D52A701DA7C2}" type="presParOf" srcId="{857E6C33-D1F4-408E-A271-9DBC365DE627}" destId="{1A28AF4F-853E-4389-9A45-0386AD01E953}" srcOrd="0" destOrd="0" presId="urn:microsoft.com/office/officeart/2005/8/layout/process1"/>
    <dgm:cxn modelId="{B4BB8756-62E0-49A6-BE0E-F51B6BE38450}" type="presParOf" srcId="{A1730450-B360-409E-8114-8177EFD737ED}" destId="{2FB6B361-BF3C-482B-8099-6F60CBE81B52}" srcOrd="2" destOrd="0" presId="urn:microsoft.com/office/officeart/2005/8/layout/process1"/>
    <dgm:cxn modelId="{EAEC0CCC-C348-4E08-B876-041E08091224}" type="presParOf" srcId="{A1730450-B360-409E-8114-8177EFD737ED}" destId="{73A317D7-2D6D-4459-92DF-BC9034A629B5}" srcOrd="3" destOrd="0" presId="urn:microsoft.com/office/officeart/2005/8/layout/process1"/>
    <dgm:cxn modelId="{986C1E38-57C9-49CA-917B-1709CD7344CE}" type="presParOf" srcId="{73A317D7-2D6D-4459-92DF-BC9034A629B5}" destId="{A34F7D68-0B41-45CA-904E-337933EEFBCC}" srcOrd="0" destOrd="0" presId="urn:microsoft.com/office/officeart/2005/8/layout/process1"/>
    <dgm:cxn modelId="{6B6474A9-A07F-42C5-B3A7-4ED28D676A70}" type="presParOf" srcId="{A1730450-B360-409E-8114-8177EFD737ED}" destId="{A89DCDAD-0136-4DBE-91C2-17A126403BB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9ED844-E15A-4118-A8AD-57BACBF75704}" type="doc">
      <dgm:prSet loTypeId="urn:microsoft.com/office/officeart/2005/8/layout/process1" loCatId="process" qsTypeId="urn:microsoft.com/office/officeart/2005/8/quickstyle/simple1" qsCatId="simple" csTypeId="urn:microsoft.com/office/officeart/2005/8/colors/accent0_1" csCatId="mainScheme" phldr="1"/>
      <dgm:spPr/>
    </dgm:pt>
    <dgm:pt modelId="{C25E325A-44BA-45F2-A488-AC6B49BE772E}">
      <dgm:prSet phldrT="[Text]" custT="1"/>
      <dgm:spPr/>
      <dgm:t>
        <a:bodyPr/>
        <a:lstStyle/>
        <a:p>
          <a:r>
            <a:rPr lang="en-US" sz="1600" dirty="0"/>
            <a:t>Inputs, Resources</a:t>
          </a:r>
        </a:p>
      </dgm:t>
    </dgm:pt>
    <dgm:pt modelId="{5CE5ADBA-8086-4743-B79A-8527E0A5F1E0}" type="parTrans" cxnId="{97DB9593-1025-4224-92AA-92EB71085A2F}">
      <dgm:prSet/>
      <dgm:spPr/>
      <dgm:t>
        <a:bodyPr/>
        <a:lstStyle/>
        <a:p>
          <a:endParaRPr lang="en-US" sz="1600"/>
        </a:p>
      </dgm:t>
    </dgm:pt>
    <dgm:pt modelId="{6F50A9FD-7227-42C1-9A3F-8998070A074B}" type="sibTrans" cxnId="{97DB9593-1025-4224-92AA-92EB71085A2F}">
      <dgm:prSet custT="1"/>
      <dgm:spPr/>
      <dgm:t>
        <a:bodyPr/>
        <a:lstStyle/>
        <a:p>
          <a:endParaRPr lang="en-US" sz="1600"/>
        </a:p>
      </dgm:t>
    </dgm:pt>
    <dgm:pt modelId="{3D150B98-508E-48FF-8B33-584A88D8004E}">
      <dgm:prSet phldrT="[Text]" custT="1"/>
      <dgm:spPr/>
      <dgm:t>
        <a:bodyPr/>
        <a:lstStyle/>
        <a:p>
          <a:r>
            <a:rPr lang="en-US" sz="1600" dirty="0"/>
            <a:t>Activities, Curriculum, Program</a:t>
          </a:r>
        </a:p>
      </dgm:t>
    </dgm:pt>
    <dgm:pt modelId="{696B9439-BA16-4FDA-85BE-74C1FB40B9C9}" type="parTrans" cxnId="{24323FD4-B92F-401D-9D63-E44417F8503D}">
      <dgm:prSet/>
      <dgm:spPr/>
      <dgm:t>
        <a:bodyPr/>
        <a:lstStyle/>
        <a:p>
          <a:endParaRPr lang="en-US" sz="1600"/>
        </a:p>
      </dgm:t>
    </dgm:pt>
    <dgm:pt modelId="{1F5FB1C5-3F85-443C-A1E4-13E82A5A9DAB}" type="sibTrans" cxnId="{24323FD4-B92F-401D-9D63-E44417F8503D}">
      <dgm:prSet custT="1"/>
      <dgm:spPr/>
      <dgm:t>
        <a:bodyPr/>
        <a:lstStyle/>
        <a:p>
          <a:endParaRPr lang="en-US" sz="1600"/>
        </a:p>
      </dgm:t>
    </dgm:pt>
    <dgm:pt modelId="{5186B58D-0721-4561-BB8F-E822E875AB46}">
      <dgm:prSet phldrT="[Text]" custT="1"/>
      <dgm:spPr/>
      <dgm:t>
        <a:bodyPr/>
        <a:lstStyle/>
        <a:p>
          <a:r>
            <a:rPr lang="en-US" sz="1600" dirty="0"/>
            <a:t>Program completers (outputs)</a:t>
          </a:r>
        </a:p>
      </dgm:t>
    </dgm:pt>
    <dgm:pt modelId="{7FFF71E3-935A-4876-92E4-B3C921A15955}" type="parTrans" cxnId="{CFDC1271-F326-4324-8F67-2A4D07C34D9C}">
      <dgm:prSet/>
      <dgm:spPr/>
      <dgm:t>
        <a:bodyPr/>
        <a:lstStyle/>
        <a:p>
          <a:endParaRPr lang="en-US" sz="1600"/>
        </a:p>
      </dgm:t>
    </dgm:pt>
    <dgm:pt modelId="{C6C0930F-9C5B-4EC1-91D8-A3D3FCDF809E}" type="sibTrans" cxnId="{CFDC1271-F326-4324-8F67-2A4D07C34D9C}">
      <dgm:prSet custT="1"/>
      <dgm:spPr/>
      <dgm:t>
        <a:bodyPr/>
        <a:lstStyle/>
        <a:p>
          <a:endParaRPr lang="en-US" sz="1600"/>
        </a:p>
      </dgm:t>
    </dgm:pt>
    <dgm:pt modelId="{32A9F5BC-5A10-4777-8678-67A77766F352}">
      <dgm:prSet custT="1"/>
      <dgm:spPr/>
      <dgm:t>
        <a:bodyPr/>
        <a:lstStyle/>
        <a:p>
          <a:r>
            <a:rPr lang="en-US" sz="1600" dirty="0"/>
            <a:t>Short and long-term impact</a:t>
          </a:r>
        </a:p>
      </dgm:t>
    </dgm:pt>
    <dgm:pt modelId="{ACE9469E-03C0-45E2-8D56-B4FF979DDD93}" type="parTrans" cxnId="{798720CF-6A7A-4E61-A54F-BC482902ACA7}">
      <dgm:prSet/>
      <dgm:spPr/>
      <dgm:t>
        <a:bodyPr/>
        <a:lstStyle/>
        <a:p>
          <a:endParaRPr lang="en-US" sz="1600"/>
        </a:p>
      </dgm:t>
    </dgm:pt>
    <dgm:pt modelId="{0E875C8B-8BE5-41F3-8CF0-888E53004EAB}" type="sibTrans" cxnId="{798720CF-6A7A-4E61-A54F-BC482902ACA7}">
      <dgm:prSet/>
      <dgm:spPr/>
      <dgm:t>
        <a:bodyPr/>
        <a:lstStyle/>
        <a:p>
          <a:endParaRPr lang="en-US" sz="1600"/>
        </a:p>
      </dgm:t>
    </dgm:pt>
    <dgm:pt modelId="{A1730450-B360-409E-8114-8177EFD737ED}" type="pres">
      <dgm:prSet presAssocID="{839ED844-E15A-4118-A8AD-57BACBF75704}" presName="Name0" presStyleCnt="0">
        <dgm:presLayoutVars>
          <dgm:dir/>
          <dgm:resizeHandles val="exact"/>
        </dgm:presLayoutVars>
      </dgm:prSet>
      <dgm:spPr/>
    </dgm:pt>
    <dgm:pt modelId="{B840BC4B-CB95-44A5-A874-7CF24234BE11}" type="pres">
      <dgm:prSet presAssocID="{C25E325A-44BA-45F2-A488-AC6B49BE772E}" presName="node" presStyleLbl="node1" presStyleIdx="0" presStyleCnt="4">
        <dgm:presLayoutVars>
          <dgm:bulletEnabled val="1"/>
        </dgm:presLayoutVars>
      </dgm:prSet>
      <dgm:spPr/>
      <dgm:t>
        <a:bodyPr/>
        <a:lstStyle/>
        <a:p>
          <a:endParaRPr lang="en-US"/>
        </a:p>
      </dgm:t>
    </dgm:pt>
    <dgm:pt modelId="{857E6C33-D1F4-408E-A271-9DBC365DE627}" type="pres">
      <dgm:prSet presAssocID="{6F50A9FD-7227-42C1-9A3F-8998070A074B}" presName="sibTrans" presStyleLbl="sibTrans2D1" presStyleIdx="0" presStyleCnt="3"/>
      <dgm:spPr/>
      <dgm:t>
        <a:bodyPr/>
        <a:lstStyle/>
        <a:p>
          <a:endParaRPr lang="en-US"/>
        </a:p>
      </dgm:t>
    </dgm:pt>
    <dgm:pt modelId="{1A28AF4F-853E-4389-9A45-0386AD01E953}" type="pres">
      <dgm:prSet presAssocID="{6F50A9FD-7227-42C1-9A3F-8998070A074B}" presName="connectorText" presStyleLbl="sibTrans2D1" presStyleIdx="0" presStyleCnt="3"/>
      <dgm:spPr/>
      <dgm:t>
        <a:bodyPr/>
        <a:lstStyle/>
        <a:p>
          <a:endParaRPr lang="en-US"/>
        </a:p>
      </dgm:t>
    </dgm:pt>
    <dgm:pt modelId="{2FB6B361-BF3C-482B-8099-6F60CBE81B52}" type="pres">
      <dgm:prSet presAssocID="{3D150B98-508E-48FF-8B33-584A88D8004E}" presName="node" presStyleLbl="node1" presStyleIdx="1" presStyleCnt="4">
        <dgm:presLayoutVars>
          <dgm:bulletEnabled val="1"/>
        </dgm:presLayoutVars>
      </dgm:prSet>
      <dgm:spPr/>
      <dgm:t>
        <a:bodyPr/>
        <a:lstStyle/>
        <a:p>
          <a:endParaRPr lang="en-US"/>
        </a:p>
      </dgm:t>
    </dgm:pt>
    <dgm:pt modelId="{73A317D7-2D6D-4459-92DF-BC9034A629B5}" type="pres">
      <dgm:prSet presAssocID="{1F5FB1C5-3F85-443C-A1E4-13E82A5A9DAB}" presName="sibTrans" presStyleLbl="sibTrans2D1" presStyleIdx="1" presStyleCnt="3"/>
      <dgm:spPr/>
      <dgm:t>
        <a:bodyPr/>
        <a:lstStyle/>
        <a:p>
          <a:endParaRPr lang="en-US"/>
        </a:p>
      </dgm:t>
    </dgm:pt>
    <dgm:pt modelId="{A34F7D68-0B41-45CA-904E-337933EEFBCC}" type="pres">
      <dgm:prSet presAssocID="{1F5FB1C5-3F85-443C-A1E4-13E82A5A9DAB}" presName="connectorText" presStyleLbl="sibTrans2D1" presStyleIdx="1" presStyleCnt="3"/>
      <dgm:spPr/>
      <dgm:t>
        <a:bodyPr/>
        <a:lstStyle/>
        <a:p>
          <a:endParaRPr lang="en-US"/>
        </a:p>
      </dgm:t>
    </dgm:pt>
    <dgm:pt modelId="{A89DCDAD-0136-4DBE-91C2-17A126403BB2}" type="pres">
      <dgm:prSet presAssocID="{5186B58D-0721-4561-BB8F-E822E875AB46}" presName="node" presStyleLbl="node1" presStyleIdx="2" presStyleCnt="4">
        <dgm:presLayoutVars>
          <dgm:bulletEnabled val="1"/>
        </dgm:presLayoutVars>
      </dgm:prSet>
      <dgm:spPr/>
      <dgm:t>
        <a:bodyPr/>
        <a:lstStyle/>
        <a:p>
          <a:endParaRPr lang="en-US"/>
        </a:p>
      </dgm:t>
    </dgm:pt>
    <dgm:pt modelId="{589E5E8D-7115-42EA-AD79-068DC40CE306}" type="pres">
      <dgm:prSet presAssocID="{C6C0930F-9C5B-4EC1-91D8-A3D3FCDF809E}" presName="sibTrans" presStyleLbl="sibTrans2D1" presStyleIdx="2" presStyleCnt="3"/>
      <dgm:spPr/>
      <dgm:t>
        <a:bodyPr/>
        <a:lstStyle/>
        <a:p>
          <a:endParaRPr lang="en-US"/>
        </a:p>
      </dgm:t>
    </dgm:pt>
    <dgm:pt modelId="{46ACF0E9-0CFD-4B8E-BB1D-F073EA6F9502}" type="pres">
      <dgm:prSet presAssocID="{C6C0930F-9C5B-4EC1-91D8-A3D3FCDF809E}" presName="connectorText" presStyleLbl="sibTrans2D1" presStyleIdx="2" presStyleCnt="3"/>
      <dgm:spPr/>
      <dgm:t>
        <a:bodyPr/>
        <a:lstStyle/>
        <a:p>
          <a:endParaRPr lang="en-US"/>
        </a:p>
      </dgm:t>
    </dgm:pt>
    <dgm:pt modelId="{649592E9-1E3C-4E33-8E49-ADCF7C86022E}" type="pres">
      <dgm:prSet presAssocID="{32A9F5BC-5A10-4777-8678-67A77766F352}" presName="node" presStyleLbl="node1" presStyleIdx="3" presStyleCnt="4">
        <dgm:presLayoutVars>
          <dgm:bulletEnabled val="1"/>
        </dgm:presLayoutVars>
      </dgm:prSet>
      <dgm:spPr/>
      <dgm:t>
        <a:bodyPr/>
        <a:lstStyle/>
        <a:p>
          <a:endParaRPr lang="en-US"/>
        </a:p>
      </dgm:t>
    </dgm:pt>
  </dgm:ptLst>
  <dgm:cxnLst>
    <dgm:cxn modelId="{0C32F9DF-CA25-432B-BFE5-35E60194502F}" type="presOf" srcId="{3D150B98-508E-48FF-8B33-584A88D8004E}" destId="{2FB6B361-BF3C-482B-8099-6F60CBE81B52}" srcOrd="0" destOrd="0" presId="urn:microsoft.com/office/officeart/2005/8/layout/process1"/>
    <dgm:cxn modelId="{EA4C3FC0-2D89-46C0-AD7B-13C8EB00C639}" type="presOf" srcId="{1F5FB1C5-3F85-443C-A1E4-13E82A5A9DAB}" destId="{A34F7D68-0B41-45CA-904E-337933EEFBCC}" srcOrd="1" destOrd="0" presId="urn:microsoft.com/office/officeart/2005/8/layout/process1"/>
    <dgm:cxn modelId="{AEFD0BF0-9C92-4275-8447-EB222F41DDD1}" type="presOf" srcId="{C25E325A-44BA-45F2-A488-AC6B49BE772E}" destId="{B840BC4B-CB95-44A5-A874-7CF24234BE11}" srcOrd="0" destOrd="0" presId="urn:microsoft.com/office/officeart/2005/8/layout/process1"/>
    <dgm:cxn modelId="{ECD302C8-B4EF-403D-8EAE-2D2120736D2A}" type="presOf" srcId="{839ED844-E15A-4118-A8AD-57BACBF75704}" destId="{A1730450-B360-409E-8114-8177EFD737ED}" srcOrd="0" destOrd="0" presId="urn:microsoft.com/office/officeart/2005/8/layout/process1"/>
    <dgm:cxn modelId="{3534741E-0F0E-41DB-828D-6ECEA9355969}" type="presOf" srcId="{32A9F5BC-5A10-4777-8678-67A77766F352}" destId="{649592E9-1E3C-4E33-8E49-ADCF7C86022E}" srcOrd="0" destOrd="0" presId="urn:microsoft.com/office/officeart/2005/8/layout/process1"/>
    <dgm:cxn modelId="{447B4DB0-8E26-4505-B45A-6579CACED022}" type="presOf" srcId="{5186B58D-0721-4561-BB8F-E822E875AB46}" destId="{A89DCDAD-0136-4DBE-91C2-17A126403BB2}" srcOrd="0" destOrd="0" presId="urn:microsoft.com/office/officeart/2005/8/layout/process1"/>
    <dgm:cxn modelId="{798720CF-6A7A-4E61-A54F-BC482902ACA7}" srcId="{839ED844-E15A-4118-A8AD-57BACBF75704}" destId="{32A9F5BC-5A10-4777-8678-67A77766F352}" srcOrd="3" destOrd="0" parTransId="{ACE9469E-03C0-45E2-8D56-B4FF979DDD93}" sibTransId="{0E875C8B-8BE5-41F3-8CF0-888E53004EAB}"/>
    <dgm:cxn modelId="{3B349643-57CC-4ABA-8B2D-CDB46C978499}" type="presOf" srcId="{6F50A9FD-7227-42C1-9A3F-8998070A074B}" destId="{1A28AF4F-853E-4389-9A45-0386AD01E953}" srcOrd="1" destOrd="0" presId="urn:microsoft.com/office/officeart/2005/8/layout/process1"/>
    <dgm:cxn modelId="{879C07BE-6EE0-4D4C-9458-8E021AF92FB2}" type="presOf" srcId="{C6C0930F-9C5B-4EC1-91D8-A3D3FCDF809E}" destId="{589E5E8D-7115-42EA-AD79-068DC40CE306}" srcOrd="0" destOrd="0" presId="urn:microsoft.com/office/officeart/2005/8/layout/process1"/>
    <dgm:cxn modelId="{40E9C176-61EF-4652-B2B3-7275981DB96C}" type="presOf" srcId="{6F50A9FD-7227-42C1-9A3F-8998070A074B}" destId="{857E6C33-D1F4-408E-A271-9DBC365DE627}" srcOrd="0" destOrd="0" presId="urn:microsoft.com/office/officeart/2005/8/layout/process1"/>
    <dgm:cxn modelId="{CFDC1271-F326-4324-8F67-2A4D07C34D9C}" srcId="{839ED844-E15A-4118-A8AD-57BACBF75704}" destId="{5186B58D-0721-4561-BB8F-E822E875AB46}" srcOrd="2" destOrd="0" parTransId="{7FFF71E3-935A-4876-92E4-B3C921A15955}" sibTransId="{C6C0930F-9C5B-4EC1-91D8-A3D3FCDF809E}"/>
    <dgm:cxn modelId="{97DB9593-1025-4224-92AA-92EB71085A2F}" srcId="{839ED844-E15A-4118-A8AD-57BACBF75704}" destId="{C25E325A-44BA-45F2-A488-AC6B49BE772E}" srcOrd="0" destOrd="0" parTransId="{5CE5ADBA-8086-4743-B79A-8527E0A5F1E0}" sibTransId="{6F50A9FD-7227-42C1-9A3F-8998070A074B}"/>
    <dgm:cxn modelId="{2754C189-FF0A-4156-9B18-AE0C73F1D0A5}" type="presOf" srcId="{C6C0930F-9C5B-4EC1-91D8-A3D3FCDF809E}" destId="{46ACF0E9-0CFD-4B8E-BB1D-F073EA6F9502}" srcOrd="1" destOrd="0" presId="urn:microsoft.com/office/officeart/2005/8/layout/process1"/>
    <dgm:cxn modelId="{7C2412BC-D3BB-41A2-833A-B62C103B4723}" type="presOf" srcId="{1F5FB1C5-3F85-443C-A1E4-13E82A5A9DAB}" destId="{73A317D7-2D6D-4459-92DF-BC9034A629B5}" srcOrd="0" destOrd="0" presId="urn:microsoft.com/office/officeart/2005/8/layout/process1"/>
    <dgm:cxn modelId="{24323FD4-B92F-401D-9D63-E44417F8503D}" srcId="{839ED844-E15A-4118-A8AD-57BACBF75704}" destId="{3D150B98-508E-48FF-8B33-584A88D8004E}" srcOrd="1" destOrd="0" parTransId="{696B9439-BA16-4FDA-85BE-74C1FB40B9C9}" sibTransId="{1F5FB1C5-3F85-443C-A1E4-13E82A5A9DAB}"/>
    <dgm:cxn modelId="{1FFB4B7F-7F07-443F-843C-4C994063B681}" type="presParOf" srcId="{A1730450-B360-409E-8114-8177EFD737ED}" destId="{B840BC4B-CB95-44A5-A874-7CF24234BE11}" srcOrd="0" destOrd="0" presId="urn:microsoft.com/office/officeart/2005/8/layout/process1"/>
    <dgm:cxn modelId="{BCAF290B-ACF9-408B-9554-A85427997118}" type="presParOf" srcId="{A1730450-B360-409E-8114-8177EFD737ED}" destId="{857E6C33-D1F4-408E-A271-9DBC365DE627}" srcOrd="1" destOrd="0" presId="urn:microsoft.com/office/officeart/2005/8/layout/process1"/>
    <dgm:cxn modelId="{4C5E9A2F-FABA-43D1-B89B-D52A701DA7C2}" type="presParOf" srcId="{857E6C33-D1F4-408E-A271-9DBC365DE627}" destId="{1A28AF4F-853E-4389-9A45-0386AD01E953}" srcOrd="0" destOrd="0" presId="urn:microsoft.com/office/officeart/2005/8/layout/process1"/>
    <dgm:cxn modelId="{B4BB8756-62E0-49A6-BE0E-F51B6BE38450}" type="presParOf" srcId="{A1730450-B360-409E-8114-8177EFD737ED}" destId="{2FB6B361-BF3C-482B-8099-6F60CBE81B52}" srcOrd="2" destOrd="0" presId="urn:microsoft.com/office/officeart/2005/8/layout/process1"/>
    <dgm:cxn modelId="{EAEC0CCC-C348-4E08-B876-041E08091224}" type="presParOf" srcId="{A1730450-B360-409E-8114-8177EFD737ED}" destId="{73A317D7-2D6D-4459-92DF-BC9034A629B5}" srcOrd="3" destOrd="0" presId="urn:microsoft.com/office/officeart/2005/8/layout/process1"/>
    <dgm:cxn modelId="{986C1E38-57C9-49CA-917B-1709CD7344CE}" type="presParOf" srcId="{73A317D7-2D6D-4459-92DF-BC9034A629B5}" destId="{A34F7D68-0B41-45CA-904E-337933EEFBCC}" srcOrd="0" destOrd="0" presId="urn:microsoft.com/office/officeart/2005/8/layout/process1"/>
    <dgm:cxn modelId="{6B6474A9-A07F-42C5-B3A7-4ED28D676A70}" type="presParOf" srcId="{A1730450-B360-409E-8114-8177EFD737ED}" destId="{A89DCDAD-0136-4DBE-91C2-17A126403BB2}" srcOrd="4" destOrd="0" presId="urn:microsoft.com/office/officeart/2005/8/layout/process1"/>
    <dgm:cxn modelId="{B6ACA4E6-E7A9-447C-BD92-69B9DDE16F7F}" type="presParOf" srcId="{A1730450-B360-409E-8114-8177EFD737ED}" destId="{589E5E8D-7115-42EA-AD79-068DC40CE306}" srcOrd="5" destOrd="0" presId="urn:microsoft.com/office/officeart/2005/8/layout/process1"/>
    <dgm:cxn modelId="{BFA0A3E4-4553-4320-AE70-8A572B46C057}" type="presParOf" srcId="{589E5E8D-7115-42EA-AD79-068DC40CE306}" destId="{46ACF0E9-0CFD-4B8E-BB1D-F073EA6F9502}" srcOrd="0" destOrd="0" presId="urn:microsoft.com/office/officeart/2005/8/layout/process1"/>
    <dgm:cxn modelId="{6B559E62-EE38-4B85-8382-0844712EE191}" type="presParOf" srcId="{A1730450-B360-409E-8114-8177EFD737ED}" destId="{649592E9-1E3C-4E33-8E49-ADCF7C86022E}"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813108-FC9F-4A07-A9CB-CF5ECE265D93}" type="doc">
      <dgm:prSet loTypeId="urn:microsoft.com/office/officeart/2005/8/layout/process5" loCatId="process" qsTypeId="urn:microsoft.com/office/officeart/2005/8/quickstyle/simple4" qsCatId="simple" csTypeId="urn:microsoft.com/office/officeart/2005/8/colors/accent1_2" csCatId="accent1" phldr="1"/>
      <dgm:spPr/>
    </dgm:pt>
    <dgm:pt modelId="{3986877E-707E-4580-B958-4AE1F6454140}">
      <dgm:prSet phldrT="[Text]" custT="1"/>
      <dgm:spPr/>
      <dgm:t>
        <a:bodyPr/>
        <a:lstStyle/>
        <a:p>
          <a:endParaRPr lang="en-US" sz="1600" b="1" dirty="0"/>
        </a:p>
      </dgm:t>
    </dgm:pt>
    <dgm:pt modelId="{F12AB480-920A-4E3A-9700-55DF3E46A309}" type="parTrans" cxnId="{3E8C4DDC-0768-4D2A-975C-50E7F7B14229}">
      <dgm:prSet/>
      <dgm:spPr/>
      <dgm:t>
        <a:bodyPr/>
        <a:lstStyle/>
        <a:p>
          <a:endParaRPr lang="en-US"/>
        </a:p>
      </dgm:t>
    </dgm:pt>
    <dgm:pt modelId="{1379F0F1-B966-4D33-A5F4-E6C0730FD1BD}" type="sibTrans" cxnId="{3E8C4DDC-0768-4D2A-975C-50E7F7B14229}">
      <dgm:prSet/>
      <dgm:spPr/>
      <dgm:t>
        <a:bodyPr/>
        <a:lstStyle/>
        <a:p>
          <a:endParaRPr lang="en-US"/>
        </a:p>
      </dgm:t>
    </dgm:pt>
    <dgm:pt modelId="{088606F6-FE39-4F21-BA7F-6C6D16212007}">
      <dgm:prSet phldrT="[Text]"/>
      <dgm:spPr/>
      <dgm:t>
        <a:bodyPr/>
        <a:lstStyle/>
        <a:p>
          <a:endParaRPr lang="en-US" b="1" dirty="0"/>
        </a:p>
      </dgm:t>
    </dgm:pt>
    <dgm:pt modelId="{58D9566E-06B4-4860-A6DD-DD9423171528}" type="parTrans" cxnId="{C6AC1FEF-14CB-4412-B537-23A92D840A53}">
      <dgm:prSet/>
      <dgm:spPr/>
      <dgm:t>
        <a:bodyPr/>
        <a:lstStyle/>
        <a:p>
          <a:endParaRPr lang="en-US"/>
        </a:p>
      </dgm:t>
    </dgm:pt>
    <dgm:pt modelId="{58143A5F-8123-46C1-A9B1-9B2D2A7A5FA0}" type="sibTrans" cxnId="{C6AC1FEF-14CB-4412-B537-23A92D840A53}">
      <dgm:prSet/>
      <dgm:spPr/>
      <dgm:t>
        <a:bodyPr/>
        <a:lstStyle/>
        <a:p>
          <a:endParaRPr lang="en-US"/>
        </a:p>
      </dgm:t>
    </dgm:pt>
    <dgm:pt modelId="{E7DD471E-83C4-4A2B-8C8B-07302779A32F}">
      <dgm:prSet custT="1"/>
      <dgm:spPr/>
      <dgm:t>
        <a:bodyPr/>
        <a:lstStyle/>
        <a:p>
          <a:endParaRPr lang="en-US" sz="1300" b="1" dirty="0"/>
        </a:p>
      </dgm:t>
    </dgm:pt>
    <dgm:pt modelId="{D652CAD2-7981-4CAE-A0D4-A804949457F9}" type="parTrans" cxnId="{8B3BF9A6-6508-4B87-9B2D-3600F928063B}">
      <dgm:prSet/>
      <dgm:spPr/>
      <dgm:t>
        <a:bodyPr/>
        <a:lstStyle/>
        <a:p>
          <a:endParaRPr lang="en-US"/>
        </a:p>
      </dgm:t>
    </dgm:pt>
    <dgm:pt modelId="{9A3C39D7-9DAD-460B-934F-56CFA8527595}" type="sibTrans" cxnId="{8B3BF9A6-6508-4B87-9B2D-3600F928063B}">
      <dgm:prSet/>
      <dgm:spPr/>
      <dgm:t>
        <a:bodyPr/>
        <a:lstStyle/>
        <a:p>
          <a:endParaRPr lang="en-US"/>
        </a:p>
      </dgm:t>
    </dgm:pt>
    <dgm:pt modelId="{B264701D-ECBA-42BA-8023-D943311D52BE}">
      <dgm:prSet custT="1"/>
      <dgm:spPr/>
      <dgm:t>
        <a:bodyPr/>
        <a:lstStyle/>
        <a:p>
          <a:endParaRPr lang="en-US" sz="1400" b="1" dirty="0"/>
        </a:p>
      </dgm:t>
    </dgm:pt>
    <dgm:pt modelId="{7309D378-C60D-4F55-94CD-F1496EBAA06C}" type="parTrans" cxnId="{3562756A-8D4B-4B2B-A55B-3CEB594D032C}">
      <dgm:prSet/>
      <dgm:spPr/>
      <dgm:t>
        <a:bodyPr/>
        <a:lstStyle/>
        <a:p>
          <a:endParaRPr lang="en-US"/>
        </a:p>
      </dgm:t>
    </dgm:pt>
    <dgm:pt modelId="{35275205-668A-4986-AB39-5B95993DEBC9}" type="sibTrans" cxnId="{3562756A-8D4B-4B2B-A55B-3CEB594D032C}">
      <dgm:prSet/>
      <dgm:spPr/>
      <dgm:t>
        <a:bodyPr/>
        <a:lstStyle/>
        <a:p>
          <a:endParaRPr lang="en-US" dirty="0"/>
        </a:p>
      </dgm:t>
    </dgm:pt>
    <dgm:pt modelId="{771F8C5F-D208-40D0-BFA0-A0ABDC65E15E}">
      <dgm:prSet phldrT="[Text]" custT="1"/>
      <dgm:spPr/>
      <dgm:t>
        <a:bodyPr/>
        <a:lstStyle/>
        <a:p>
          <a:endParaRPr lang="en-US" sz="1400" b="1" dirty="0"/>
        </a:p>
      </dgm:t>
    </dgm:pt>
    <dgm:pt modelId="{BEFA4BE9-4570-4E9F-8945-66B057B46BF4}" type="sibTrans" cxnId="{3D8B6BB1-E504-4AC9-B4CB-D50A94ABB383}">
      <dgm:prSet/>
      <dgm:spPr/>
      <dgm:t>
        <a:bodyPr/>
        <a:lstStyle/>
        <a:p>
          <a:endParaRPr lang="en-US"/>
        </a:p>
      </dgm:t>
    </dgm:pt>
    <dgm:pt modelId="{725B7DB5-372E-4BBE-8A5B-D66901524521}" type="parTrans" cxnId="{3D8B6BB1-E504-4AC9-B4CB-D50A94ABB383}">
      <dgm:prSet/>
      <dgm:spPr/>
      <dgm:t>
        <a:bodyPr/>
        <a:lstStyle/>
        <a:p>
          <a:endParaRPr lang="en-US"/>
        </a:p>
      </dgm:t>
    </dgm:pt>
    <dgm:pt modelId="{385281B1-37EF-408B-981A-2B626A525F52}" type="pres">
      <dgm:prSet presAssocID="{9B813108-FC9F-4A07-A9CB-CF5ECE265D93}" presName="diagram" presStyleCnt="0">
        <dgm:presLayoutVars>
          <dgm:dir/>
          <dgm:resizeHandles val="exact"/>
        </dgm:presLayoutVars>
      </dgm:prSet>
      <dgm:spPr/>
    </dgm:pt>
    <dgm:pt modelId="{A6B94050-3A78-4184-A391-388A1B730237}" type="pres">
      <dgm:prSet presAssocID="{3986877E-707E-4580-B958-4AE1F6454140}" presName="node" presStyleLbl="node1" presStyleIdx="0" presStyleCnt="5" custScaleX="54866" custScaleY="190508" custLinFactNeighborY="-1058">
        <dgm:presLayoutVars>
          <dgm:bulletEnabled val="1"/>
        </dgm:presLayoutVars>
      </dgm:prSet>
      <dgm:spPr/>
      <dgm:t>
        <a:bodyPr/>
        <a:lstStyle/>
        <a:p>
          <a:endParaRPr lang="en-US"/>
        </a:p>
      </dgm:t>
    </dgm:pt>
    <dgm:pt modelId="{6C2E6DB9-7C9D-4958-957C-F5084D78F7A2}" type="pres">
      <dgm:prSet presAssocID="{1379F0F1-B966-4D33-A5F4-E6C0730FD1BD}" presName="sibTrans" presStyleLbl="sibTrans2D1" presStyleIdx="0" presStyleCnt="4" custScaleX="73328" custScaleY="47934"/>
      <dgm:spPr/>
      <dgm:t>
        <a:bodyPr/>
        <a:lstStyle/>
        <a:p>
          <a:endParaRPr lang="en-US"/>
        </a:p>
      </dgm:t>
    </dgm:pt>
    <dgm:pt modelId="{3B4B1DD6-87B2-495F-B6A4-2DF712DDDFCB}" type="pres">
      <dgm:prSet presAssocID="{1379F0F1-B966-4D33-A5F4-E6C0730FD1BD}" presName="connectorText" presStyleLbl="sibTrans2D1" presStyleIdx="0" presStyleCnt="4"/>
      <dgm:spPr/>
      <dgm:t>
        <a:bodyPr/>
        <a:lstStyle/>
        <a:p>
          <a:endParaRPr lang="en-US"/>
        </a:p>
      </dgm:t>
    </dgm:pt>
    <dgm:pt modelId="{343B4459-4812-42B6-99A6-78330AAA7982}" type="pres">
      <dgm:prSet presAssocID="{088606F6-FE39-4F21-BA7F-6C6D16212007}" presName="node" presStyleLbl="node1" presStyleIdx="1" presStyleCnt="5" custScaleX="54866" custScaleY="190508" custLinFactNeighborY="-1058">
        <dgm:presLayoutVars>
          <dgm:bulletEnabled val="1"/>
        </dgm:presLayoutVars>
      </dgm:prSet>
      <dgm:spPr/>
      <dgm:t>
        <a:bodyPr/>
        <a:lstStyle/>
        <a:p>
          <a:endParaRPr lang="en-US"/>
        </a:p>
      </dgm:t>
    </dgm:pt>
    <dgm:pt modelId="{92221CE4-CC1B-46E4-9DE3-E9CA76AD715C}" type="pres">
      <dgm:prSet presAssocID="{58143A5F-8123-46C1-A9B1-9B2D2A7A5FA0}" presName="sibTrans" presStyleLbl="sibTrans2D1" presStyleIdx="1" presStyleCnt="4" custScaleX="73603" custScaleY="47189"/>
      <dgm:spPr/>
      <dgm:t>
        <a:bodyPr/>
        <a:lstStyle/>
        <a:p>
          <a:endParaRPr lang="en-US"/>
        </a:p>
      </dgm:t>
    </dgm:pt>
    <dgm:pt modelId="{9C197E82-4087-4A35-A8EE-E8FE1A0C2906}" type="pres">
      <dgm:prSet presAssocID="{58143A5F-8123-46C1-A9B1-9B2D2A7A5FA0}" presName="connectorText" presStyleLbl="sibTrans2D1" presStyleIdx="1" presStyleCnt="4"/>
      <dgm:spPr/>
      <dgm:t>
        <a:bodyPr/>
        <a:lstStyle/>
        <a:p>
          <a:endParaRPr lang="en-US"/>
        </a:p>
      </dgm:t>
    </dgm:pt>
    <dgm:pt modelId="{D98DB572-1C05-43D5-A879-79ADC1421681}" type="pres">
      <dgm:prSet presAssocID="{771F8C5F-D208-40D0-BFA0-A0ABDC65E15E}" presName="node" presStyleLbl="node1" presStyleIdx="2" presStyleCnt="5" custScaleX="54866" custScaleY="190508" custLinFactNeighborY="-1058">
        <dgm:presLayoutVars>
          <dgm:bulletEnabled val="1"/>
        </dgm:presLayoutVars>
      </dgm:prSet>
      <dgm:spPr/>
      <dgm:t>
        <a:bodyPr/>
        <a:lstStyle/>
        <a:p>
          <a:endParaRPr lang="en-US"/>
        </a:p>
      </dgm:t>
    </dgm:pt>
    <dgm:pt modelId="{3B3ED8A9-AF5A-45DC-B412-4183BE9317CA}" type="pres">
      <dgm:prSet presAssocID="{BEFA4BE9-4570-4E9F-8945-66B057B46BF4}" presName="sibTrans" presStyleLbl="sibTrans2D1" presStyleIdx="2" presStyleCnt="4" custScaleX="73603" custScaleY="47189"/>
      <dgm:spPr/>
      <dgm:t>
        <a:bodyPr/>
        <a:lstStyle/>
        <a:p>
          <a:endParaRPr lang="en-US"/>
        </a:p>
      </dgm:t>
    </dgm:pt>
    <dgm:pt modelId="{F49F9375-B6F4-481F-BBCF-F9122A7D0486}" type="pres">
      <dgm:prSet presAssocID="{BEFA4BE9-4570-4E9F-8945-66B057B46BF4}" presName="connectorText" presStyleLbl="sibTrans2D1" presStyleIdx="2" presStyleCnt="4"/>
      <dgm:spPr/>
      <dgm:t>
        <a:bodyPr/>
        <a:lstStyle/>
        <a:p>
          <a:endParaRPr lang="en-US"/>
        </a:p>
      </dgm:t>
    </dgm:pt>
    <dgm:pt modelId="{CBFD869F-4DDB-4C05-BC62-9E3823723C90}" type="pres">
      <dgm:prSet presAssocID="{B264701D-ECBA-42BA-8023-D943311D52BE}" presName="node" presStyleLbl="node1" presStyleIdx="3" presStyleCnt="5" custScaleX="54866" custScaleY="190508" custLinFactNeighborY="-1058">
        <dgm:presLayoutVars>
          <dgm:bulletEnabled val="1"/>
        </dgm:presLayoutVars>
      </dgm:prSet>
      <dgm:spPr/>
      <dgm:t>
        <a:bodyPr/>
        <a:lstStyle/>
        <a:p>
          <a:endParaRPr lang="en-US"/>
        </a:p>
      </dgm:t>
    </dgm:pt>
    <dgm:pt modelId="{BE023E93-2AE3-4689-95FD-A770D098EB14}" type="pres">
      <dgm:prSet presAssocID="{35275205-668A-4986-AB39-5B95993DEBC9}" presName="sibTrans" presStyleLbl="sibTrans2D1" presStyleIdx="3" presStyleCnt="4" custScaleX="73603" custScaleY="47189"/>
      <dgm:spPr/>
      <dgm:t>
        <a:bodyPr/>
        <a:lstStyle/>
        <a:p>
          <a:endParaRPr lang="en-US"/>
        </a:p>
      </dgm:t>
    </dgm:pt>
    <dgm:pt modelId="{707CF015-F63A-419E-AF38-1275C95DD6D2}" type="pres">
      <dgm:prSet presAssocID="{35275205-668A-4986-AB39-5B95993DEBC9}" presName="connectorText" presStyleLbl="sibTrans2D1" presStyleIdx="3" presStyleCnt="4"/>
      <dgm:spPr/>
      <dgm:t>
        <a:bodyPr/>
        <a:lstStyle/>
        <a:p>
          <a:endParaRPr lang="en-US"/>
        </a:p>
      </dgm:t>
    </dgm:pt>
    <dgm:pt modelId="{4BEA56AD-F430-4329-BD47-CAFED324AD6C}" type="pres">
      <dgm:prSet presAssocID="{E7DD471E-83C4-4A2B-8C8B-07302779A32F}" presName="node" presStyleLbl="node1" presStyleIdx="4" presStyleCnt="5" custScaleX="54866" custScaleY="190508" custLinFactNeighborX="-1542" custLinFactNeighborY="-1058">
        <dgm:presLayoutVars>
          <dgm:bulletEnabled val="1"/>
        </dgm:presLayoutVars>
      </dgm:prSet>
      <dgm:spPr/>
      <dgm:t>
        <a:bodyPr/>
        <a:lstStyle/>
        <a:p>
          <a:endParaRPr lang="en-US"/>
        </a:p>
      </dgm:t>
    </dgm:pt>
  </dgm:ptLst>
  <dgm:cxnLst>
    <dgm:cxn modelId="{3E8C4DDC-0768-4D2A-975C-50E7F7B14229}" srcId="{9B813108-FC9F-4A07-A9CB-CF5ECE265D93}" destId="{3986877E-707E-4580-B958-4AE1F6454140}" srcOrd="0" destOrd="0" parTransId="{F12AB480-920A-4E3A-9700-55DF3E46A309}" sibTransId="{1379F0F1-B966-4D33-A5F4-E6C0730FD1BD}"/>
    <dgm:cxn modelId="{B45C6955-C8E2-4F57-8477-262DE5DEC747}" type="presOf" srcId="{58143A5F-8123-46C1-A9B1-9B2D2A7A5FA0}" destId="{9C197E82-4087-4A35-A8EE-E8FE1A0C2906}" srcOrd="1" destOrd="0" presId="urn:microsoft.com/office/officeart/2005/8/layout/process5"/>
    <dgm:cxn modelId="{58782028-7F3F-42BB-916D-94B96CC19F04}" type="presOf" srcId="{B264701D-ECBA-42BA-8023-D943311D52BE}" destId="{CBFD869F-4DDB-4C05-BC62-9E3823723C90}" srcOrd="0" destOrd="0" presId="urn:microsoft.com/office/officeart/2005/8/layout/process5"/>
    <dgm:cxn modelId="{3562756A-8D4B-4B2B-A55B-3CEB594D032C}" srcId="{9B813108-FC9F-4A07-A9CB-CF5ECE265D93}" destId="{B264701D-ECBA-42BA-8023-D943311D52BE}" srcOrd="3" destOrd="0" parTransId="{7309D378-C60D-4F55-94CD-F1496EBAA06C}" sibTransId="{35275205-668A-4986-AB39-5B95993DEBC9}"/>
    <dgm:cxn modelId="{C6AC1FEF-14CB-4412-B537-23A92D840A53}" srcId="{9B813108-FC9F-4A07-A9CB-CF5ECE265D93}" destId="{088606F6-FE39-4F21-BA7F-6C6D16212007}" srcOrd="1" destOrd="0" parTransId="{58D9566E-06B4-4860-A6DD-DD9423171528}" sibTransId="{58143A5F-8123-46C1-A9B1-9B2D2A7A5FA0}"/>
    <dgm:cxn modelId="{5E8AB034-BD8C-41C4-A632-559C63304255}" type="presOf" srcId="{1379F0F1-B966-4D33-A5F4-E6C0730FD1BD}" destId="{6C2E6DB9-7C9D-4958-957C-F5084D78F7A2}" srcOrd="0" destOrd="0" presId="urn:microsoft.com/office/officeart/2005/8/layout/process5"/>
    <dgm:cxn modelId="{91AB1B4D-3518-4C68-A083-B61ED30F54A2}" type="presOf" srcId="{088606F6-FE39-4F21-BA7F-6C6D16212007}" destId="{343B4459-4812-42B6-99A6-78330AAA7982}" srcOrd="0" destOrd="0" presId="urn:microsoft.com/office/officeart/2005/8/layout/process5"/>
    <dgm:cxn modelId="{2670ED35-3188-4FD3-9EC1-8B484F32576E}" type="presOf" srcId="{E7DD471E-83C4-4A2B-8C8B-07302779A32F}" destId="{4BEA56AD-F430-4329-BD47-CAFED324AD6C}" srcOrd="0" destOrd="0" presId="urn:microsoft.com/office/officeart/2005/8/layout/process5"/>
    <dgm:cxn modelId="{53A968B3-8A8E-49B2-ACF5-521A10A2999F}" type="presOf" srcId="{3986877E-707E-4580-B958-4AE1F6454140}" destId="{A6B94050-3A78-4184-A391-388A1B730237}" srcOrd="0" destOrd="0" presId="urn:microsoft.com/office/officeart/2005/8/layout/process5"/>
    <dgm:cxn modelId="{FE6929D8-C655-49E8-A366-4AC0D7C91A3E}" type="presOf" srcId="{35275205-668A-4986-AB39-5B95993DEBC9}" destId="{BE023E93-2AE3-4689-95FD-A770D098EB14}" srcOrd="0" destOrd="0" presId="urn:microsoft.com/office/officeart/2005/8/layout/process5"/>
    <dgm:cxn modelId="{9F928880-1539-4D0E-9117-41F972A21FDC}" type="presOf" srcId="{BEFA4BE9-4570-4E9F-8945-66B057B46BF4}" destId="{F49F9375-B6F4-481F-BBCF-F9122A7D0486}" srcOrd="1" destOrd="0" presId="urn:microsoft.com/office/officeart/2005/8/layout/process5"/>
    <dgm:cxn modelId="{AD3616FB-15A8-4020-8C24-B4D24709F946}" type="presOf" srcId="{58143A5F-8123-46C1-A9B1-9B2D2A7A5FA0}" destId="{92221CE4-CC1B-46E4-9DE3-E9CA76AD715C}" srcOrd="0" destOrd="0" presId="urn:microsoft.com/office/officeart/2005/8/layout/process5"/>
    <dgm:cxn modelId="{6B06DB0A-45C0-4CEB-B4B9-73B4F1A19AE0}" type="presOf" srcId="{771F8C5F-D208-40D0-BFA0-A0ABDC65E15E}" destId="{D98DB572-1C05-43D5-A879-79ADC1421681}" srcOrd="0" destOrd="0" presId="urn:microsoft.com/office/officeart/2005/8/layout/process5"/>
    <dgm:cxn modelId="{3D8B6BB1-E504-4AC9-B4CB-D50A94ABB383}" srcId="{9B813108-FC9F-4A07-A9CB-CF5ECE265D93}" destId="{771F8C5F-D208-40D0-BFA0-A0ABDC65E15E}" srcOrd="2" destOrd="0" parTransId="{725B7DB5-372E-4BBE-8A5B-D66901524521}" sibTransId="{BEFA4BE9-4570-4E9F-8945-66B057B46BF4}"/>
    <dgm:cxn modelId="{337F3A31-3D17-4A60-807D-20C7F28F4815}" type="presOf" srcId="{35275205-668A-4986-AB39-5B95993DEBC9}" destId="{707CF015-F63A-419E-AF38-1275C95DD6D2}" srcOrd="1" destOrd="0" presId="urn:microsoft.com/office/officeart/2005/8/layout/process5"/>
    <dgm:cxn modelId="{57E13920-7E22-4C17-8F02-17108E4EAF84}" type="presOf" srcId="{9B813108-FC9F-4A07-A9CB-CF5ECE265D93}" destId="{385281B1-37EF-408B-981A-2B626A525F52}" srcOrd="0" destOrd="0" presId="urn:microsoft.com/office/officeart/2005/8/layout/process5"/>
    <dgm:cxn modelId="{8B3BF9A6-6508-4B87-9B2D-3600F928063B}" srcId="{9B813108-FC9F-4A07-A9CB-CF5ECE265D93}" destId="{E7DD471E-83C4-4A2B-8C8B-07302779A32F}" srcOrd="4" destOrd="0" parTransId="{D652CAD2-7981-4CAE-A0D4-A804949457F9}" sibTransId="{9A3C39D7-9DAD-460B-934F-56CFA8527595}"/>
    <dgm:cxn modelId="{FFF32698-D27E-4A09-86FA-061D70FB898F}" type="presOf" srcId="{1379F0F1-B966-4D33-A5F4-E6C0730FD1BD}" destId="{3B4B1DD6-87B2-495F-B6A4-2DF712DDDFCB}" srcOrd="1" destOrd="0" presId="urn:microsoft.com/office/officeart/2005/8/layout/process5"/>
    <dgm:cxn modelId="{6FCB5343-ED14-4852-9EE8-A5FEBD973587}" type="presOf" srcId="{BEFA4BE9-4570-4E9F-8945-66B057B46BF4}" destId="{3B3ED8A9-AF5A-45DC-B412-4183BE9317CA}" srcOrd="0" destOrd="0" presId="urn:microsoft.com/office/officeart/2005/8/layout/process5"/>
    <dgm:cxn modelId="{A93AF7EA-E2BD-468A-9363-CACEEFDDF3F6}" type="presParOf" srcId="{385281B1-37EF-408B-981A-2B626A525F52}" destId="{A6B94050-3A78-4184-A391-388A1B730237}" srcOrd="0" destOrd="0" presId="urn:microsoft.com/office/officeart/2005/8/layout/process5"/>
    <dgm:cxn modelId="{B3F463E0-1501-4974-BFAE-2B9A3C890C5B}" type="presParOf" srcId="{385281B1-37EF-408B-981A-2B626A525F52}" destId="{6C2E6DB9-7C9D-4958-957C-F5084D78F7A2}" srcOrd="1" destOrd="0" presId="urn:microsoft.com/office/officeart/2005/8/layout/process5"/>
    <dgm:cxn modelId="{74D9D0F4-C9CF-46E5-A259-D5297125FDE6}" type="presParOf" srcId="{6C2E6DB9-7C9D-4958-957C-F5084D78F7A2}" destId="{3B4B1DD6-87B2-495F-B6A4-2DF712DDDFCB}" srcOrd="0" destOrd="0" presId="urn:microsoft.com/office/officeart/2005/8/layout/process5"/>
    <dgm:cxn modelId="{7CBFED48-F896-4C4F-8076-ED986EB32496}" type="presParOf" srcId="{385281B1-37EF-408B-981A-2B626A525F52}" destId="{343B4459-4812-42B6-99A6-78330AAA7982}" srcOrd="2" destOrd="0" presId="urn:microsoft.com/office/officeart/2005/8/layout/process5"/>
    <dgm:cxn modelId="{C57620DE-E6C9-427D-AA4F-BDB952EBCEB9}" type="presParOf" srcId="{385281B1-37EF-408B-981A-2B626A525F52}" destId="{92221CE4-CC1B-46E4-9DE3-E9CA76AD715C}" srcOrd="3" destOrd="0" presId="urn:microsoft.com/office/officeart/2005/8/layout/process5"/>
    <dgm:cxn modelId="{07687FAC-36A4-460E-93C7-586917C5F4BF}" type="presParOf" srcId="{92221CE4-CC1B-46E4-9DE3-E9CA76AD715C}" destId="{9C197E82-4087-4A35-A8EE-E8FE1A0C2906}" srcOrd="0" destOrd="0" presId="urn:microsoft.com/office/officeart/2005/8/layout/process5"/>
    <dgm:cxn modelId="{8F4B0540-1224-4700-9135-0B28B9CA0375}" type="presParOf" srcId="{385281B1-37EF-408B-981A-2B626A525F52}" destId="{D98DB572-1C05-43D5-A879-79ADC1421681}" srcOrd="4" destOrd="0" presId="urn:microsoft.com/office/officeart/2005/8/layout/process5"/>
    <dgm:cxn modelId="{8437A47F-0C27-4DB5-8183-4E66CC0611D5}" type="presParOf" srcId="{385281B1-37EF-408B-981A-2B626A525F52}" destId="{3B3ED8A9-AF5A-45DC-B412-4183BE9317CA}" srcOrd="5" destOrd="0" presId="urn:microsoft.com/office/officeart/2005/8/layout/process5"/>
    <dgm:cxn modelId="{0CA17050-C2D5-4999-BA2A-F369549573DA}" type="presParOf" srcId="{3B3ED8A9-AF5A-45DC-B412-4183BE9317CA}" destId="{F49F9375-B6F4-481F-BBCF-F9122A7D0486}" srcOrd="0" destOrd="0" presId="urn:microsoft.com/office/officeart/2005/8/layout/process5"/>
    <dgm:cxn modelId="{8488C3B6-6AFD-4C75-8A81-49AD26AB03C6}" type="presParOf" srcId="{385281B1-37EF-408B-981A-2B626A525F52}" destId="{CBFD869F-4DDB-4C05-BC62-9E3823723C90}" srcOrd="6" destOrd="0" presId="urn:microsoft.com/office/officeart/2005/8/layout/process5"/>
    <dgm:cxn modelId="{46EC8834-BAFA-4EBB-95C0-5E3856A1DEDA}" type="presParOf" srcId="{385281B1-37EF-408B-981A-2B626A525F52}" destId="{BE023E93-2AE3-4689-95FD-A770D098EB14}" srcOrd="7" destOrd="0" presId="urn:microsoft.com/office/officeart/2005/8/layout/process5"/>
    <dgm:cxn modelId="{3D95955C-EB9C-4A69-8662-9E77CB9E276C}" type="presParOf" srcId="{BE023E93-2AE3-4689-95FD-A770D098EB14}" destId="{707CF015-F63A-419E-AF38-1275C95DD6D2}" srcOrd="0" destOrd="0" presId="urn:microsoft.com/office/officeart/2005/8/layout/process5"/>
    <dgm:cxn modelId="{BE73B1BD-004E-480D-8819-3B6A84C1F1A3}" type="presParOf" srcId="{385281B1-37EF-408B-981A-2B626A525F52}" destId="{4BEA56AD-F430-4329-BD47-CAFED324AD6C}"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9ED844-E15A-4118-A8AD-57BACBF75704}" type="doc">
      <dgm:prSet loTypeId="urn:microsoft.com/office/officeart/2005/8/layout/process1" loCatId="process" qsTypeId="urn:microsoft.com/office/officeart/2005/8/quickstyle/simple1" qsCatId="simple" csTypeId="urn:microsoft.com/office/officeart/2005/8/colors/accent0_1" csCatId="mainScheme" phldr="1"/>
      <dgm:spPr/>
    </dgm:pt>
    <dgm:pt modelId="{C25E325A-44BA-45F2-A488-AC6B49BE772E}">
      <dgm:prSet phldrT="[Text]" custT="1"/>
      <dgm:spPr/>
      <dgm:t>
        <a:bodyPr/>
        <a:lstStyle/>
        <a:p>
          <a:r>
            <a:rPr lang="en-US" sz="1600" i="1" dirty="0" smtClean="0"/>
            <a:t>Inputs</a:t>
          </a:r>
          <a:r>
            <a:rPr lang="en-US" sz="1600" dirty="0" smtClean="0"/>
            <a:t>: Staff</a:t>
          </a:r>
          <a:r>
            <a:rPr lang="en-US" sz="1600" dirty="0"/>
            <a:t>, time, materials, knowledge, research</a:t>
          </a:r>
        </a:p>
      </dgm:t>
    </dgm:pt>
    <dgm:pt modelId="{5CE5ADBA-8086-4743-B79A-8527E0A5F1E0}" type="parTrans" cxnId="{97DB9593-1025-4224-92AA-92EB71085A2F}">
      <dgm:prSet/>
      <dgm:spPr/>
      <dgm:t>
        <a:bodyPr/>
        <a:lstStyle/>
        <a:p>
          <a:endParaRPr lang="en-US" sz="1600"/>
        </a:p>
      </dgm:t>
    </dgm:pt>
    <dgm:pt modelId="{6F50A9FD-7227-42C1-9A3F-8998070A074B}" type="sibTrans" cxnId="{97DB9593-1025-4224-92AA-92EB71085A2F}">
      <dgm:prSet custT="1"/>
      <dgm:spPr/>
      <dgm:t>
        <a:bodyPr/>
        <a:lstStyle/>
        <a:p>
          <a:endParaRPr lang="en-US" sz="1600"/>
        </a:p>
      </dgm:t>
    </dgm:pt>
    <dgm:pt modelId="{3D150B98-508E-48FF-8B33-584A88D8004E}">
      <dgm:prSet phldrT="[Text]" custT="1"/>
      <dgm:spPr/>
      <dgm:t>
        <a:bodyPr/>
        <a:lstStyle/>
        <a:p>
          <a:r>
            <a:rPr lang="en-US" sz="1600" i="1" dirty="0" smtClean="0"/>
            <a:t>Activities</a:t>
          </a:r>
          <a:r>
            <a:rPr lang="en-US" sz="1600" dirty="0" smtClean="0"/>
            <a:t>: Health care delivered to </a:t>
          </a:r>
          <a:r>
            <a:rPr lang="en-US" sz="1600" dirty="0"/>
            <a:t>patients</a:t>
          </a:r>
        </a:p>
      </dgm:t>
    </dgm:pt>
    <dgm:pt modelId="{696B9439-BA16-4FDA-85BE-74C1FB40B9C9}" type="parTrans" cxnId="{24323FD4-B92F-401D-9D63-E44417F8503D}">
      <dgm:prSet/>
      <dgm:spPr/>
      <dgm:t>
        <a:bodyPr/>
        <a:lstStyle/>
        <a:p>
          <a:endParaRPr lang="en-US" sz="1600"/>
        </a:p>
      </dgm:t>
    </dgm:pt>
    <dgm:pt modelId="{1F5FB1C5-3F85-443C-A1E4-13E82A5A9DAB}" type="sibTrans" cxnId="{24323FD4-B92F-401D-9D63-E44417F8503D}">
      <dgm:prSet custT="1"/>
      <dgm:spPr/>
      <dgm:t>
        <a:bodyPr/>
        <a:lstStyle/>
        <a:p>
          <a:endParaRPr lang="en-US" sz="1600"/>
        </a:p>
      </dgm:t>
    </dgm:pt>
    <dgm:pt modelId="{5186B58D-0721-4561-BB8F-E822E875AB46}">
      <dgm:prSet phldrT="[Text]" custT="1"/>
      <dgm:spPr/>
      <dgm:t>
        <a:bodyPr/>
        <a:lstStyle/>
        <a:p>
          <a:r>
            <a:rPr lang="en-US" sz="1600" i="1" dirty="0" smtClean="0"/>
            <a:t>Outputs</a:t>
          </a:r>
          <a:r>
            <a:rPr lang="en-US" sz="1600" dirty="0" smtClean="0"/>
            <a:t>: # </a:t>
          </a:r>
          <a:r>
            <a:rPr lang="en-US" sz="1600" dirty="0"/>
            <a:t>of patients</a:t>
          </a:r>
        </a:p>
      </dgm:t>
    </dgm:pt>
    <dgm:pt modelId="{7FFF71E3-935A-4876-92E4-B3C921A15955}" type="parTrans" cxnId="{CFDC1271-F326-4324-8F67-2A4D07C34D9C}">
      <dgm:prSet/>
      <dgm:spPr/>
      <dgm:t>
        <a:bodyPr/>
        <a:lstStyle/>
        <a:p>
          <a:endParaRPr lang="en-US" sz="1600"/>
        </a:p>
      </dgm:t>
    </dgm:pt>
    <dgm:pt modelId="{C6C0930F-9C5B-4EC1-91D8-A3D3FCDF809E}" type="sibTrans" cxnId="{CFDC1271-F326-4324-8F67-2A4D07C34D9C}">
      <dgm:prSet custT="1"/>
      <dgm:spPr/>
      <dgm:t>
        <a:bodyPr/>
        <a:lstStyle/>
        <a:p>
          <a:endParaRPr lang="en-US" sz="1600"/>
        </a:p>
      </dgm:t>
    </dgm:pt>
    <dgm:pt modelId="{32A9F5BC-5A10-4777-8678-67A77766F352}">
      <dgm:prSet custT="1"/>
      <dgm:spPr/>
      <dgm:t>
        <a:bodyPr/>
        <a:lstStyle/>
        <a:p>
          <a:r>
            <a:rPr lang="en-US" sz="1600" i="1" dirty="0" smtClean="0"/>
            <a:t>Outcome/ Impact: </a:t>
          </a:r>
          <a:r>
            <a:rPr lang="en-US" sz="1600" dirty="0" smtClean="0"/>
            <a:t>Healthy </a:t>
          </a:r>
          <a:r>
            <a:rPr lang="en-US" sz="1600" dirty="0"/>
            <a:t>patients</a:t>
          </a:r>
        </a:p>
        <a:p>
          <a:r>
            <a:rPr lang="en-US" sz="1600" dirty="0"/>
            <a:t>People surviving procedures</a:t>
          </a:r>
        </a:p>
        <a:p>
          <a:r>
            <a:rPr lang="en-US" sz="1600" dirty="0"/>
            <a:t>Lower infections</a:t>
          </a:r>
        </a:p>
      </dgm:t>
    </dgm:pt>
    <dgm:pt modelId="{ACE9469E-03C0-45E2-8D56-B4FF979DDD93}" type="parTrans" cxnId="{798720CF-6A7A-4E61-A54F-BC482902ACA7}">
      <dgm:prSet/>
      <dgm:spPr/>
      <dgm:t>
        <a:bodyPr/>
        <a:lstStyle/>
        <a:p>
          <a:endParaRPr lang="en-US" sz="1600"/>
        </a:p>
      </dgm:t>
    </dgm:pt>
    <dgm:pt modelId="{0E875C8B-8BE5-41F3-8CF0-888E53004EAB}" type="sibTrans" cxnId="{798720CF-6A7A-4E61-A54F-BC482902ACA7}">
      <dgm:prSet/>
      <dgm:spPr/>
      <dgm:t>
        <a:bodyPr/>
        <a:lstStyle/>
        <a:p>
          <a:endParaRPr lang="en-US" sz="1600"/>
        </a:p>
      </dgm:t>
    </dgm:pt>
    <dgm:pt modelId="{A1730450-B360-409E-8114-8177EFD737ED}" type="pres">
      <dgm:prSet presAssocID="{839ED844-E15A-4118-A8AD-57BACBF75704}" presName="Name0" presStyleCnt="0">
        <dgm:presLayoutVars>
          <dgm:dir/>
          <dgm:resizeHandles val="exact"/>
        </dgm:presLayoutVars>
      </dgm:prSet>
      <dgm:spPr/>
    </dgm:pt>
    <dgm:pt modelId="{B840BC4B-CB95-44A5-A874-7CF24234BE11}" type="pres">
      <dgm:prSet presAssocID="{C25E325A-44BA-45F2-A488-AC6B49BE772E}" presName="node" presStyleLbl="node1" presStyleIdx="0" presStyleCnt="4">
        <dgm:presLayoutVars>
          <dgm:bulletEnabled val="1"/>
        </dgm:presLayoutVars>
      </dgm:prSet>
      <dgm:spPr/>
      <dgm:t>
        <a:bodyPr/>
        <a:lstStyle/>
        <a:p>
          <a:endParaRPr lang="en-US"/>
        </a:p>
      </dgm:t>
    </dgm:pt>
    <dgm:pt modelId="{857E6C33-D1F4-408E-A271-9DBC365DE627}" type="pres">
      <dgm:prSet presAssocID="{6F50A9FD-7227-42C1-9A3F-8998070A074B}" presName="sibTrans" presStyleLbl="sibTrans2D1" presStyleIdx="0" presStyleCnt="3"/>
      <dgm:spPr/>
      <dgm:t>
        <a:bodyPr/>
        <a:lstStyle/>
        <a:p>
          <a:endParaRPr lang="en-US"/>
        </a:p>
      </dgm:t>
    </dgm:pt>
    <dgm:pt modelId="{1A28AF4F-853E-4389-9A45-0386AD01E953}" type="pres">
      <dgm:prSet presAssocID="{6F50A9FD-7227-42C1-9A3F-8998070A074B}" presName="connectorText" presStyleLbl="sibTrans2D1" presStyleIdx="0" presStyleCnt="3"/>
      <dgm:spPr/>
      <dgm:t>
        <a:bodyPr/>
        <a:lstStyle/>
        <a:p>
          <a:endParaRPr lang="en-US"/>
        </a:p>
      </dgm:t>
    </dgm:pt>
    <dgm:pt modelId="{2FB6B361-BF3C-482B-8099-6F60CBE81B52}" type="pres">
      <dgm:prSet presAssocID="{3D150B98-508E-48FF-8B33-584A88D8004E}" presName="node" presStyleLbl="node1" presStyleIdx="1" presStyleCnt="4">
        <dgm:presLayoutVars>
          <dgm:bulletEnabled val="1"/>
        </dgm:presLayoutVars>
      </dgm:prSet>
      <dgm:spPr/>
      <dgm:t>
        <a:bodyPr/>
        <a:lstStyle/>
        <a:p>
          <a:endParaRPr lang="en-US"/>
        </a:p>
      </dgm:t>
    </dgm:pt>
    <dgm:pt modelId="{73A317D7-2D6D-4459-92DF-BC9034A629B5}" type="pres">
      <dgm:prSet presAssocID="{1F5FB1C5-3F85-443C-A1E4-13E82A5A9DAB}" presName="sibTrans" presStyleLbl="sibTrans2D1" presStyleIdx="1" presStyleCnt="3"/>
      <dgm:spPr/>
      <dgm:t>
        <a:bodyPr/>
        <a:lstStyle/>
        <a:p>
          <a:endParaRPr lang="en-US"/>
        </a:p>
      </dgm:t>
    </dgm:pt>
    <dgm:pt modelId="{A34F7D68-0B41-45CA-904E-337933EEFBCC}" type="pres">
      <dgm:prSet presAssocID="{1F5FB1C5-3F85-443C-A1E4-13E82A5A9DAB}" presName="connectorText" presStyleLbl="sibTrans2D1" presStyleIdx="1" presStyleCnt="3"/>
      <dgm:spPr/>
      <dgm:t>
        <a:bodyPr/>
        <a:lstStyle/>
        <a:p>
          <a:endParaRPr lang="en-US"/>
        </a:p>
      </dgm:t>
    </dgm:pt>
    <dgm:pt modelId="{A89DCDAD-0136-4DBE-91C2-17A126403BB2}" type="pres">
      <dgm:prSet presAssocID="{5186B58D-0721-4561-BB8F-E822E875AB46}" presName="node" presStyleLbl="node1" presStyleIdx="2" presStyleCnt="4">
        <dgm:presLayoutVars>
          <dgm:bulletEnabled val="1"/>
        </dgm:presLayoutVars>
      </dgm:prSet>
      <dgm:spPr/>
      <dgm:t>
        <a:bodyPr/>
        <a:lstStyle/>
        <a:p>
          <a:endParaRPr lang="en-US"/>
        </a:p>
      </dgm:t>
    </dgm:pt>
    <dgm:pt modelId="{589E5E8D-7115-42EA-AD79-068DC40CE306}" type="pres">
      <dgm:prSet presAssocID="{C6C0930F-9C5B-4EC1-91D8-A3D3FCDF809E}" presName="sibTrans" presStyleLbl="sibTrans2D1" presStyleIdx="2" presStyleCnt="3"/>
      <dgm:spPr/>
      <dgm:t>
        <a:bodyPr/>
        <a:lstStyle/>
        <a:p>
          <a:endParaRPr lang="en-US"/>
        </a:p>
      </dgm:t>
    </dgm:pt>
    <dgm:pt modelId="{46ACF0E9-0CFD-4B8E-BB1D-F073EA6F9502}" type="pres">
      <dgm:prSet presAssocID="{C6C0930F-9C5B-4EC1-91D8-A3D3FCDF809E}" presName="connectorText" presStyleLbl="sibTrans2D1" presStyleIdx="2" presStyleCnt="3"/>
      <dgm:spPr/>
      <dgm:t>
        <a:bodyPr/>
        <a:lstStyle/>
        <a:p>
          <a:endParaRPr lang="en-US"/>
        </a:p>
      </dgm:t>
    </dgm:pt>
    <dgm:pt modelId="{649592E9-1E3C-4E33-8E49-ADCF7C86022E}" type="pres">
      <dgm:prSet presAssocID="{32A9F5BC-5A10-4777-8678-67A77766F352}" presName="node" presStyleLbl="node1" presStyleIdx="3" presStyleCnt="4">
        <dgm:presLayoutVars>
          <dgm:bulletEnabled val="1"/>
        </dgm:presLayoutVars>
      </dgm:prSet>
      <dgm:spPr/>
      <dgm:t>
        <a:bodyPr/>
        <a:lstStyle/>
        <a:p>
          <a:endParaRPr lang="en-US"/>
        </a:p>
      </dgm:t>
    </dgm:pt>
  </dgm:ptLst>
  <dgm:cxnLst>
    <dgm:cxn modelId="{0C32F9DF-CA25-432B-BFE5-35E60194502F}" type="presOf" srcId="{3D150B98-508E-48FF-8B33-584A88D8004E}" destId="{2FB6B361-BF3C-482B-8099-6F60CBE81B52}" srcOrd="0" destOrd="0" presId="urn:microsoft.com/office/officeart/2005/8/layout/process1"/>
    <dgm:cxn modelId="{EA4C3FC0-2D89-46C0-AD7B-13C8EB00C639}" type="presOf" srcId="{1F5FB1C5-3F85-443C-A1E4-13E82A5A9DAB}" destId="{A34F7D68-0B41-45CA-904E-337933EEFBCC}" srcOrd="1" destOrd="0" presId="urn:microsoft.com/office/officeart/2005/8/layout/process1"/>
    <dgm:cxn modelId="{AEFD0BF0-9C92-4275-8447-EB222F41DDD1}" type="presOf" srcId="{C25E325A-44BA-45F2-A488-AC6B49BE772E}" destId="{B840BC4B-CB95-44A5-A874-7CF24234BE11}" srcOrd="0" destOrd="0" presId="urn:microsoft.com/office/officeart/2005/8/layout/process1"/>
    <dgm:cxn modelId="{ECD302C8-B4EF-403D-8EAE-2D2120736D2A}" type="presOf" srcId="{839ED844-E15A-4118-A8AD-57BACBF75704}" destId="{A1730450-B360-409E-8114-8177EFD737ED}" srcOrd="0" destOrd="0" presId="urn:microsoft.com/office/officeart/2005/8/layout/process1"/>
    <dgm:cxn modelId="{3534741E-0F0E-41DB-828D-6ECEA9355969}" type="presOf" srcId="{32A9F5BC-5A10-4777-8678-67A77766F352}" destId="{649592E9-1E3C-4E33-8E49-ADCF7C86022E}" srcOrd="0" destOrd="0" presId="urn:microsoft.com/office/officeart/2005/8/layout/process1"/>
    <dgm:cxn modelId="{447B4DB0-8E26-4505-B45A-6579CACED022}" type="presOf" srcId="{5186B58D-0721-4561-BB8F-E822E875AB46}" destId="{A89DCDAD-0136-4DBE-91C2-17A126403BB2}" srcOrd="0" destOrd="0" presId="urn:microsoft.com/office/officeart/2005/8/layout/process1"/>
    <dgm:cxn modelId="{798720CF-6A7A-4E61-A54F-BC482902ACA7}" srcId="{839ED844-E15A-4118-A8AD-57BACBF75704}" destId="{32A9F5BC-5A10-4777-8678-67A77766F352}" srcOrd="3" destOrd="0" parTransId="{ACE9469E-03C0-45E2-8D56-B4FF979DDD93}" sibTransId="{0E875C8B-8BE5-41F3-8CF0-888E53004EAB}"/>
    <dgm:cxn modelId="{3B349643-57CC-4ABA-8B2D-CDB46C978499}" type="presOf" srcId="{6F50A9FD-7227-42C1-9A3F-8998070A074B}" destId="{1A28AF4F-853E-4389-9A45-0386AD01E953}" srcOrd="1" destOrd="0" presId="urn:microsoft.com/office/officeart/2005/8/layout/process1"/>
    <dgm:cxn modelId="{879C07BE-6EE0-4D4C-9458-8E021AF92FB2}" type="presOf" srcId="{C6C0930F-9C5B-4EC1-91D8-A3D3FCDF809E}" destId="{589E5E8D-7115-42EA-AD79-068DC40CE306}" srcOrd="0" destOrd="0" presId="urn:microsoft.com/office/officeart/2005/8/layout/process1"/>
    <dgm:cxn modelId="{40E9C176-61EF-4652-B2B3-7275981DB96C}" type="presOf" srcId="{6F50A9FD-7227-42C1-9A3F-8998070A074B}" destId="{857E6C33-D1F4-408E-A271-9DBC365DE627}" srcOrd="0" destOrd="0" presId="urn:microsoft.com/office/officeart/2005/8/layout/process1"/>
    <dgm:cxn modelId="{CFDC1271-F326-4324-8F67-2A4D07C34D9C}" srcId="{839ED844-E15A-4118-A8AD-57BACBF75704}" destId="{5186B58D-0721-4561-BB8F-E822E875AB46}" srcOrd="2" destOrd="0" parTransId="{7FFF71E3-935A-4876-92E4-B3C921A15955}" sibTransId="{C6C0930F-9C5B-4EC1-91D8-A3D3FCDF809E}"/>
    <dgm:cxn modelId="{97DB9593-1025-4224-92AA-92EB71085A2F}" srcId="{839ED844-E15A-4118-A8AD-57BACBF75704}" destId="{C25E325A-44BA-45F2-A488-AC6B49BE772E}" srcOrd="0" destOrd="0" parTransId="{5CE5ADBA-8086-4743-B79A-8527E0A5F1E0}" sibTransId="{6F50A9FD-7227-42C1-9A3F-8998070A074B}"/>
    <dgm:cxn modelId="{2754C189-FF0A-4156-9B18-AE0C73F1D0A5}" type="presOf" srcId="{C6C0930F-9C5B-4EC1-91D8-A3D3FCDF809E}" destId="{46ACF0E9-0CFD-4B8E-BB1D-F073EA6F9502}" srcOrd="1" destOrd="0" presId="urn:microsoft.com/office/officeart/2005/8/layout/process1"/>
    <dgm:cxn modelId="{7C2412BC-D3BB-41A2-833A-B62C103B4723}" type="presOf" srcId="{1F5FB1C5-3F85-443C-A1E4-13E82A5A9DAB}" destId="{73A317D7-2D6D-4459-92DF-BC9034A629B5}" srcOrd="0" destOrd="0" presId="urn:microsoft.com/office/officeart/2005/8/layout/process1"/>
    <dgm:cxn modelId="{24323FD4-B92F-401D-9D63-E44417F8503D}" srcId="{839ED844-E15A-4118-A8AD-57BACBF75704}" destId="{3D150B98-508E-48FF-8B33-584A88D8004E}" srcOrd="1" destOrd="0" parTransId="{696B9439-BA16-4FDA-85BE-74C1FB40B9C9}" sibTransId="{1F5FB1C5-3F85-443C-A1E4-13E82A5A9DAB}"/>
    <dgm:cxn modelId="{1FFB4B7F-7F07-443F-843C-4C994063B681}" type="presParOf" srcId="{A1730450-B360-409E-8114-8177EFD737ED}" destId="{B840BC4B-CB95-44A5-A874-7CF24234BE11}" srcOrd="0" destOrd="0" presId="urn:microsoft.com/office/officeart/2005/8/layout/process1"/>
    <dgm:cxn modelId="{BCAF290B-ACF9-408B-9554-A85427997118}" type="presParOf" srcId="{A1730450-B360-409E-8114-8177EFD737ED}" destId="{857E6C33-D1F4-408E-A271-9DBC365DE627}" srcOrd="1" destOrd="0" presId="urn:microsoft.com/office/officeart/2005/8/layout/process1"/>
    <dgm:cxn modelId="{4C5E9A2F-FABA-43D1-B89B-D52A701DA7C2}" type="presParOf" srcId="{857E6C33-D1F4-408E-A271-9DBC365DE627}" destId="{1A28AF4F-853E-4389-9A45-0386AD01E953}" srcOrd="0" destOrd="0" presId="urn:microsoft.com/office/officeart/2005/8/layout/process1"/>
    <dgm:cxn modelId="{B4BB8756-62E0-49A6-BE0E-F51B6BE38450}" type="presParOf" srcId="{A1730450-B360-409E-8114-8177EFD737ED}" destId="{2FB6B361-BF3C-482B-8099-6F60CBE81B52}" srcOrd="2" destOrd="0" presId="urn:microsoft.com/office/officeart/2005/8/layout/process1"/>
    <dgm:cxn modelId="{EAEC0CCC-C348-4E08-B876-041E08091224}" type="presParOf" srcId="{A1730450-B360-409E-8114-8177EFD737ED}" destId="{73A317D7-2D6D-4459-92DF-BC9034A629B5}" srcOrd="3" destOrd="0" presId="urn:microsoft.com/office/officeart/2005/8/layout/process1"/>
    <dgm:cxn modelId="{986C1E38-57C9-49CA-917B-1709CD7344CE}" type="presParOf" srcId="{73A317D7-2D6D-4459-92DF-BC9034A629B5}" destId="{A34F7D68-0B41-45CA-904E-337933EEFBCC}" srcOrd="0" destOrd="0" presId="urn:microsoft.com/office/officeart/2005/8/layout/process1"/>
    <dgm:cxn modelId="{6B6474A9-A07F-42C5-B3A7-4ED28D676A70}" type="presParOf" srcId="{A1730450-B360-409E-8114-8177EFD737ED}" destId="{A89DCDAD-0136-4DBE-91C2-17A126403BB2}" srcOrd="4" destOrd="0" presId="urn:microsoft.com/office/officeart/2005/8/layout/process1"/>
    <dgm:cxn modelId="{B6ACA4E6-E7A9-447C-BD92-69B9DDE16F7F}" type="presParOf" srcId="{A1730450-B360-409E-8114-8177EFD737ED}" destId="{589E5E8D-7115-42EA-AD79-068DC40CE306}" srcOrd="5" destOrd="0" presId="urn:microsoft.com/office/officeart/2005/8/layout/process1"/>
    <dgm:cxn modelId="{BFA0A3E4-4553-4320-AE70-8A572B46C057}" type="presParOf" srcId="{589E5E8D-7115-42EA-AD79-068DC40CE306}" destId="{46ACF0E9-0CFD-4B8E-BB1D-F073EA6F9502}" srcOrd="0" destOrd="0" presId="urn:microsoft.com/office/officeart/2005/8/layout/process1"/>
    <dgm:cxn modelId="{6B559E62-EE38-4B85-8382-0844712EE191}" type="presParOf" srcId="{A1730450-B360-409E-8114-8177EFD737ED}" destId="{649592E9-1E3C-4E33-8E49-ADCF7C86022E}"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9ED844-E15A-4118-A8AD-57BACBF75704}" type="doc">
      <dgm:prSet loTypeId="urn:microsoft.com/office/officeart/2005/8/layout/process1" loCatId="process" qsTypeId="urn:microsoft.com/office/officeart/2005/8/quickstyle/simple1" qsCatId="simple" csTypeId="urn:microsoft.com/office/officeart/2005/8/colors/accent0_1" csCatId="mainScheme" phldr="1"/>
      <dgm:spPr/>
    </dgm:pt>
    <dgm:pt modelId="{C25E325A-44BA-45F2-A488-AC6B49BE772E}">
      <dgm:prSet phldrT="[Text]" custT="1"/>
      <dgm:spPr/>
      <dgm:t>
        <a:bodyPr/>
        <a:lstStyle/>
        <a:p>
          <a:r>
            <a:rPr lang="en-US" sz="1600" dirty="0"/>
            <a:t>Faculty, time, materials, knowledge, research</a:t>
          </a:r>
        </a:p>
      </dgm:t>
    </dgm:pt>
    <dgm:pt modelId="{5CE5ADBA-8086-4743-B79A-8527E0A5F1E0}" type="parTrans" cxnId="{97DB9593-1025-4224-92AA-92EB71085A2F}">
      <dgm:prSet/>
      <dgm:spPr/>
      <dgm:t>
        <a:bodyPr/>
        <a:lstStyle/>
        <a:p>
          <a:endParaRPr lang="en-US" sz="1600"/>
        </a:p>
      </dgm:t>
    </dgm:pt>
    <dgm:pt modelId="{6F50A9FD-7227-42C1-9A3F-8998070A074B}" type="sibTrans" cxnId="{97DB9593-1025-4224-92AA-92EB71085A2F}">
      <dgm:prSet custT="1"/>
      <dgm:spPr/>
      <dgm:t>
        <a:bodyPr/>
        <a:lstStyle/>
        <a:p>
          <a:endParaRPr lang="en-US" sz="1600"/>
        </a:p>
      </dgm:t>
    </dgm:pt>
    <dgm:pt modelId="{3D150B98-508E-48FF-8B33-584A88D8004E}">
      <dgm:prSet phldrT="[Text]" custT="1"/>
      <dgm:spPr/>
      <dgm:t>
        <a:bodyPr/>
        <a:lstStyle/>
        <a:p>
          <a:r>
            <a:rPr lang="en-US" sz="1600" dirty="0"/>
            <a:t>Early Writing Courses</a:t>
          </a:r>
        </a:p>
      </dgm:t>
    </dgm:pt>
    <dgm:pt modelId="{696B9439-BA16-4FDA-85BE-74C1FB40B9C9}" type="parTrans" cxnId="{24323FD4-B92F-401D-9D63-E44417F8503D}">
      <dgm:prSet/>
      <dgm:spPr/>
      <dgm:t>
        <a:bodyPr/>
        <a:lstStyle/>
        <a:p>
          <a:endParaRPr lang="en-US" sz="1600"/>
        </a:p>
      </dgm:t>
    </dgm:pt>
    <dgm:pt modelId="{1F5FB1C5-3F85-443C-A1E4-13E82A5A9DAB}" type="sibTrans" cxnId="{24323FD4-B92F-401D-9D63-E44417F8503D}">
      <dgm:prSet custT="1"/>
      <dgm:spPr/>
      <dgm:t>
        <a:bodyPr/>
        <a:lstStyle/>
        <a:p>
          <a:endParaRPr lang="en-US" sz="1600"/>
        </a:p>
      </dgm:t>
    </dgm:pt>
    <dgm:pt modelId="{5186B58D-0721-4561-BB8F-E822E875AB46}">
      <dgm:prSet phldrT="[Text]" custT="1"/>
      <dgm:spPr/>
      <dgm:t>
        <a:bodyPr/>
        <a:lstStyle/>
        <a:p>
          <a:r>
            <a:rPr lang="en-US" sz="1600" dirty="0" smtClean="0"/>
            <a:t>Students who pass early writing  coursework</a:t>
          </a:r>
        </a:p>
      </dgm:t>
    </dgm:pt>
    <dgm:pt modelId="{7FFF71E3-935A-4876-92E4-B3C921A15955}" type="parTrans" cxnId="{CFDC1271-F326-4324-8F67-2A4D07C34D9C}">
      <dgm:prSet/>
      <dgm:spPr/>
      <dgm:t>
        <a:bodyPr/>
        <a:lstStyle/>
        <a:p>
          <a:endParaRPr lang="en-US" sz="1600"/>
        </a:p>
      </dgm:t>
    </dgm:pt>
    <dgm:pt modelId="{C6C0930F-9C5B-4EC1-91D8-A3D3FCDF809E}" type="sibTrans" cxnId="{CFDC1271-F326-4324-8F67-2A4D07C34D9C}">
      <dgm:prSet custT="1"/>
      <dgm:spPr/>
      <dgm:t>
        <a:bodyPr/>
        <a:lstStyle/>
        <a:p>
          <a:endParaRPr lang="en-US" sz="1600"/>
        </a:p>
      </dgm:t>
    </dgm:pt>
    <dgm:pt modelId="{32A9F5BC-5A10-4777-8678-67A77766F352}">
      <dgm:prSet custT="1"/>
      <dgm:spPr/>
      <dgm:t>
        <a:bodyPr/>
        <a:lstStyle/>
        <a:p>
          <a:r>
            <a:rPr lang="en-US" sz="1600" dirty="0"/>
            <a:t>Students proficient in organization, clarity, formatting, &amp; </a:t>
          </a:r>
          <a:r>
            <a:rPr lang="en-US" sz="1600" dirty="0" smtClean="0"/>
            <a:t>style</a:t>
          </a:r>
        </a:p>
        <a:p>
          <a:endParaRPr lang="en-US" sz="1600" dirty="0" smtClean="0"/>
        </a:p>
        <a:p>
          <a:r>
            <a:rPr lang="en-US" sz="1600" dirty="0" smtClean="0"/>
            <a:t>Good writers</a:t>
          </a:r>
          <a:endParaRPr lang="en-US" sz="1600" dirty="0"/>
        </a:p>
      </dgm:t>
    </dgm:pt>
    <dgm:pt modelId="{ACE9469E-03C0-45E2-8D56-B4FF979DDD93}" type="parTrans" cxnId="{798720CF-6A7A-4E61-A54F-BC482902ACA7}">
      <dgm:prSet/>
      <dgm:spPr/>
      <dgm:t>
        <a:bodyPr/>
        <a:lstStyle/>
        <a:p>
          <a:endParaRPr lang="en-US" sz="1600"/>
        </a:p>
      </dgm:t>
    </dgm:pt>
    <dgm:pt modelId="{0E875C8B-8BE5-41F3-8CF0-888E53004EAB}" type="sibTrans" cxnId="{798720CF-6A7A-4E61-A54F-BC482902ACA7}">
      <dgm:prSet/>
      <dgm:spPr/>
      <dgm:t>
        <a:bodyPr/>
        <a:lstStyle/>
        <a:p>
          <a:endParaRPr lang="en-US" sz="1600"/>
        </a:p>
      </dgm:t>
    </dgm:pt>
    <dgm:pt modelId="{A1730450-B360-409E-8114-8177EFD737ED}" type="pres">
      <dgm:prSet presAssocID="{839ED844-E15A-4118-A8AD-57BACBF75704}" presName="Name0" presStyleCnt="0">
        <dgm:presLayoutVars>
          <dgm:dir/>
          <dgm:resizeHandles val="exact"/>
        </dgm:presLayoutVars>
      </dgm:prSet>
      <dgm:spPr/>
    </dgm:pt>
    <dgm:pt modelId="{B840BC4B-CB95-44A5-A874-7CF24234BE11}" type="pres">
      <dgm:prSet presAssocID="{C25E325A-44BA-45F2-A488-AC6B49BE772E}" presName="node" presStyleLbl="node1" presStyleIdx="0" presStyleCnt="4">
        <dgm:presLayoutVars>
          <dgm:bulletEnabled val="1"/>
        </dgm:presLayoutVars>
      </dgm:prSet>
      <dgm:spPr/>
      <dgm:t>
        <a:bodyPr/>
        <a:lstStyle/>
        <a:p>
          <a:endParaRPr lang="en-US"/>
        </a:p>
      </dgm:t>
    </dgm:pt>
    <dgm:pt modelId="{857E6C33-D1F4-408E-A271-9DBC365DE627}" type="pres">
      <dgm:prSet presAssocID="{6F50A9FD-7227-42C1-9A3F-8998070A074B}" presName="sibTrans" presStyleLbl="sibTrans2D1" presStyleIdx="0" presStyleCnt="3"/>
      <dgm:spPr/>
      <dgm:t>
        <a:bodyPr/>
        <a:lstStyle/>
        <a:p>
          <a:endParaRPr lang="en-US"/>
        </a:p>
      </dgm:t>
    </dgm:pt>
    <dgm:pt modelId="{1A28AF4F-853E-4389-9A45-0386AD01E953}" type="pres">
      <dgm:prSet presAssocID="{6F50A9FD-7227-42C1-9A3F-8998070A074B}" presName="connectorText" presStyleLbl="sibTrans2D1" presStyleIdx="0" presStyleCnt="3"/>
      <dgm:spPr/>
      <dgm:t>
        <a:bodyPr/>
        <a:lstStyle/>
        <a:p>
          <a:endParaRPr lang="en-US"/>
        </a:p>
      </dgm:t>
    </dgm:pt>
    <dgm:pt modelId="{2FB6B361-BF3C-482B-8099-6F60CBE81B52}" type="pres">
      <dgm:prSet presAssocID="{3D150B98-508E-48FF-8B33-584A88D8004E}" presName="node" presStyleLbl="node1" presStyleIdx="1" presStyleCnt="4">
        <dgm:presLayoutVars>
          <dgm:bulletEnabled val="1"/>
        </dgm:presLayoutVars>
      </dgm:prSet>
      <dgm:spPr/>
      <dgm:t>
        <a:bodyPr/>
        <a:lstStyle/>
        <a:p>
          <a:endParaRPr lang="en-US"/>
        </a:p>
      </dgm:t>
    </dgm:pt>
    <dgm:pt modelId="{73A317D7-2D6D-4459-92DF-BC9034A629B5}" type="pres">
      <dgm:prSet presAssocID="{1F5FB1C5-3F85-443C-A1E4-13E82A5A9DAB}" presName="sibTrans" presStyleLbl="sibTrans2D1" presStyleIdx="1" presStyleCnt="3"/>
      <dgm:spPr/>
      <dgm:t>
        <a:bodyPr/>
        <a:lstStyle/>
        <a:p>
          <a:endParaRPr lang="en-US"/>
        </a:p>
      </dgm:t>
    </dgm:pt>
    <dgm:pt modelId="{A34F7D68-0B41-45CA-904E-337933EEFBCC}" type="pres">
      <dgm:prSet presAssocID="{1F5FB1C5-3F85-443C-A1E4-13E82A5A9DAB}" presName="connectorText" presStyleLbl="sibTrans2D1" presStyleIdx="1" presStyleCnt="3"/>
      <dgm:spPr/>
      <dgm:t>
        <a:bodyPr/>
        <a:lstStyle/>
        <a:p>
          <a:endParaRPr lang="en-US"/>
        </a:p>
      </dgm:t>
    </dgm:pt>
    <dgm:pt modelId="{A89DCDAD-0136-4DBE-91C2-17A126403BB2}" type="pres">
      <dgm:prSet presAssocID="{5186B58D-0721-4561-BB8F-E822E875AB46}" presName="node" presStyleLbl="node1" presStyleIdx="2" presStyleCnt="4">
        <dgm:presLayoutVars>
          <dgm:bulletEnabled val="1"/>
        </dgm:presLayoutVars>
      </dgm:prSet>
      <dgm:spPr/>
      <dgm:t>
        <a:bodyPr/>
        <a:lstStyle/>
        <a:p>
          <a:endParaRPr lang="en-US"/>
        </a:p>
      </dgm:t>
    </dgm:pt>
    <dgm:pt modelId="{589E5E8D-7115-42EA-AD79-068DC40CE306}" type="pres">
      <dgm:prSet presAssocID="{C6C0930F-9C5B-4EC1-91D8-A3D3FCDF809E}" presName="sibTrans" presStyleLbl="sibTrans2D1" presStyleIdx="2" presStyleCnt="3"/>
      <dgm:spPr/>
      <dgm:t>
        <a:bodyPr/>
        <a:lstStyle/>
        <a:p>
          <a:endParaRPr lang="en-US"/>
        </a:p>
      </dgm:t>
    </dgm:pt>
    <dgm:pt modelId="{46ACF0E9-0CFD-4B8E-BB1D-F073EA6F9502}" type="pres">
      <dgm:prSet presAssocID="{C6C0930F-9C5B-4EC1-91D8-A3D3FCDF809E}" presName="connectorText" presStyleLbl="sibTrans2D1" presStyleIdx="2" presStyleCnt="3"/>
      <dgm:spPr/>
      <dgm:t>
        <a:bodyPr/>
        <a:lstStyle/>
        <a:p>
          <a:endParaRPr lang="en-US"/>
        </a:p>
      </dgm:t>
    </dgm:pt>
    <dgm:pt modelId="{649592E9-1E3C-4E33-8E49-ADCF7C86022E}" type="pres">
      <dgm:prSet presAssocID="{32A9F5BC-5A10-4777-8678-67A77766F352}" presName="node" presStyleLbl="node1" presStyleIdx="3" presStyleCnt="4">
        <dgm:presLayoutVars>
          <dgm:bulletEnabled val="1"/>
        </dgm:presLayoutVars>
      </dgm:prSet>
      <dgm:spPr/>
      <dgm:t>
        <a:bodyPr/>
        <a:lstStyle/>
        <a:p>
          <a:endParaRPr lang="en-US"/>
        </a:p>
      </dgm:t>
    </dgm:pt>
  </dgm:ptLst>
  <dgm:cxnLst>
    <dgm:cxn modelId="{0C32F9DF-CA25-432B-BFE5-35E60194502F}" type="presOf" srcId="{3D150B98-508E-48FF-8B33-584A88D8004E}" destId="{2FB6B361-BF3C-482B-8099-6F60CBE81B52}" srcOrd="0" destOrd="0" presId="urn:microsoft.com/office/officeart/2005/8/layout/process1"/>
    <dgm:cxn modelId="{EA4C3FC0-2D89-46C0-AD7B-13C8EB00C639}" type="presOf" srcId="{1F5FB1C5-3F85-443C-A1E4-13E82A5A9DAB}" destId="{A34F7D68-0B41-45CA-904E-337933EEFBCC}" srcOrd="1" destOrd="0" presId="urn:microsoft.com/office/officeart/2005/8/layout/process1"/>
    <dgm:cxn modelId="{AEFD0BF0-9C92-4275-8447-EB222F41DDD1}" type="presOf" srcId="{C25E325A-44BA-45F2-A488-AC6B49BE772E}" destId="{B840BC4B-CB95-44A5-A874-7CF24234BE11}" srcOrd="0" destOrd="0" presId="urn:microsoft.com/office/officeart/2005/8/layout/process1"/>
    <dgm:cxn modelId="{ECD302C8-B4EF-403D-8EAE-2D2120736D2A}" type="presOf" srcId="{839ED844-E15A-4118-A8AD-57BACBF75704}" destId="{A1730450-B360-409E-8114-8177EFD737ED}" srcOrd="0" destOrd="0" presId="urn:microsoft.com/office/officeart/2005/8/layout/process1"/>
    <dgm:cxn modelId="{3534741E-0F0E-41DB-828D-6ECEA9355969}" type="presOf" srcId="{32A9F5BC-5A10-4777-8678-67A77766F352}" destId="{649592E9-1E3C-4E33-8E49-ADCF7C86022E}" srcOrd="0" destOrd="0" presId="urn:microsoft.com/office/officeart/2005/8/layout/process1"/>
    <dgm:cxn modelId="{447B4DB0-8E26-4505-B45A-6579CACED022}" type="presOf" srcId="{5186B58D-0721-4561-BB8F-E822E875AB46}" destId="{A89DCDAD-0136-4DBE-91C2-17A126403BB2}" srcOrd="0" destOrd="0" presId="urn:microsoft.com/office/officeart/2005/8/layout/process1"/>
    <dgm:cxn modelId="{798720CF-6A7A-4E61-A54F-BC482902ACA7}" srcId="{839ED844-E15A-4118-A8AD-57BACBF75704}" destId="{32A9F5BC-5A10-4777-8678-67A77766F352}" srcOrd="3" destOrd="0" parTransId="{ACE9469E-03C0-45E2-8D56-B4FF979DDD93}" sibTransId="{0E875C8B-8BE5-41F3-8CF0-888E53004EAB}"/>
    <dgm:cxn modelId="{3B349643-57CC-4ABA-8B2D-CDB46C978499}" type="presOf" srcId="{6F50A9FD-7227-42C1-9A3F-8998070A074B}" destId="{1A28AF4F-853E-4389-9A45-0386AD01E953}" srcOrd="1" destOrd="0" presId="urn:microsoft.com/office/officeart/2005/8/layout/process1"/>
    <dgm:cxn modelId="{879C07BE-6EE0-4D4C-9458-8E021AF92FB2}" type="presOf" srcId="{C6C0930F-9C5B-4EC1-91D8-A3D3FCDF809E}" destId="{589E5E8D-7115-42EA-AD79-068DC40CE306}" srcOrd="0" destOrd="0" presId="urn:microsoft.com/office/officeart/2005/8/layout/process1"/>
    <dgm:cxn modelId="{40E9C176-61EF-4652-B2B3-7275981DB96C}" type="presOf" srcId="{6F50A9FD-7227-42C1-9A3F-8998070A074B}" destId="{857E6C33-D1F4-408E-A271-9DBC365DE627}" srcOrd="0" destOrd="0" presId="urn:microsoft.com/office/officeart/2005/8/layout/process1"/>
    <dgm:cxn modelId="{CFDC1271-F326-4324-8F67-2A4D07C34D9C}" srcId="{839ED844-E15A-4118-A8AD-57BACBF75704}" destId="{5186B58D-0721-4561-BB8F-E822E875AB46}" srcOrd="2" destOrd="0" parTransId="{7FFF71E3-935A-4876-92E4-B3C921A15955}" sibTransId="{C6C0930F-9C5B-4EC1-91D8-A3D3FCDF809E}"/>
    <dgm:cxn modelId="{97DB9593-1025-4224-92AA-92EB71085A2F}" srcId="{839ED844-E15A-4118-A8AD-57BACBF75704}" destId="{C25E325A-44BA-45F2-A488-AC6B49BE772E}" srcOrd="0" destOrd="0" parTransId="{5CE5ADBA-8086-4743-B79A-8527E0A5F1E0}" sibTransId="{6F50A9FD-7227-42C1-9A3F-8998070A074B}"/>
    <dgm:cxn modelId="{2754C189-FF0A-4156-9B18-AE0C73F1D0A5}" type="presOf" srcId="{C6C0930F-9C5B-4EC1-91D8-A3D3FCDF809E}" destId="{46ACF0E9-0CFD-4B8E-BB1D-F073EA6F9502}" srcOrd="1" destOrd="0" presId="urn:microsoft.com/office/officeart/2005/8/layout/process1"/>
    <dgm:cxn modelId="{7C2412BC-D3BB-41A2-833A-B62C103B4723}" type="presOf" srcId="{1F5FB1C5-3F85-443C-A1E4-13E82A5A9DAB}" destId="{73A317D7-2D6D-4459-92DF-BC9034A629B5}" srcOrd="0" destOrd="0" presId="urn:microsoft.com/office/officeart/2005/8/layout/process1"/>
    <dgm:cxn modelId="{24323FD4-B92F-401D-9D63-E44417F8503D}" srcId="{839ED844-E15A-4118-A8AD-57BACBF75704}" destId="{3D150B98-508E-48FF-8B33-584A88D8004E}" srcOrd="1" destOrd="0" parTransId="{696B9439-BA16-4FDA-85BE-74C1FB40B9C9}" sibTransId="{1F5FB1C5-3F85-443C-A1E4-13E82A5A9DAB}"/>
    <dgm:cxn modelId="{1FFB4B7F-7F07-443F-843C-4C994063B681}" type="presParOf" srcId="{A1730450-B360-409E-8114-8177EFD737ED}" destId="{B840BC4B-CB95-44A5-A874-7CF24234BE11}" srcOrd="0" destOrd="0" presId="urn:microsoft.com/office/officeart/2005/8/layout/process1"/>
    <dgm:cxn modelId="{BCAF290B-ACF9-408B-9554-A85427997118}" type="presParOf" srcId="{A1730450-B360-409E-8114-8177EFD737ED}" destId="{857E6C33-D1F4-408E-A271-9DBC365DE627}" srcOrd="1" destOrd="0" presId="urn:microsoft.com/office/officeart/2005/8/layout/process1"/>
    <dgm:cxn modelId="{4C5E9A2F-FABA-43D1-B89B-D52A701DA7C2}" type="presParOf" srcId="{857E6C33-D1F4-408E-A271-9DBC365DE627}" destId="{1A28AF4F-853E-4389-9A45-0386AD01E953}" srcOrd="0" destOrd="0" presId="urn:microsoft.com/office/officeart/2005/8/layout/process1"/>
    <dgm:cxn modelId="{B4BB8756-62E0-49A6-BE0E-F51B6BE38450}" type="presParOf" srcId="{A1730450-B360-409E-8114-8177EFD737ED}" destId="{2FB6B361-BF3C-482B-8099-6F60CBE81B52}" srcOrd="2" destOrd="0" presId="urn:microsoft.com/office/officeart/2005/8/layout/process1"/>
    <dgm:cxn modelId="{EAEC0CCC-C348-4E08-B876-041E08091224}" type="presParOf" srcId="{A1730450-B360-409E-8114-8177EFD737ED}" destId="{73A317D7-2D6D-4459-92DF-BC9034A629B5}" srcOrd="3" destOrd="0" presId="urn:microsoft.com/office/officeart/2005/8/layout/process1"/>
    <dgm:cxn modelId="{986C1E38-57C9-49CA-917B-1709CD7344CE}" type="presParOf" srcId="{73A317D7-2D6D-4459-92DF-BC9034A629B5}" destId="{A34F7D68-0B41-45CA-904E-337933EEFBCC}" srcOrd="0" destOrd="0" presId="urn:microsoft.com/office/officeart/2005/8/layout/process1"/>
    <dgm:cxn modelId="{6B6474A9-A07F-42C5-B3A7-4ED28D676A70}" type="presParOf" srcId="{A1730450-B360-409E-8114-8177EFD737ED}" destId="{A89DCDAD-0136-4DBE-91C2-17A126403BB2}" srcOrd="4" destOrd="0" presId="urn:microsoft.com/office/officeart/2005/8/layout/process1"/>
    <dgm:cxn modelId="{B6ACA4E6-E7A9-447C-BD92-69B9DDE16F7F}" type="presParOf" srcId="{A1730450-B360-409E-8114-8177EFD737ED}" destId="{589E5E8D-7115-42EA-AD79-068DC40CE306}" srcOrd="5" destOrd="0" presId="urn:microsoft.com/office/officeart/2005/8/layout/process1"/>
    <dgm:cxn modelId="{BFA0A3E4-4553-4320-AE70-8A572B46C057}" type="presParOf" srcId="{589E5E8D-7115-42EA-AD79-068DC40CE306}" destId="{46ACF0E9-0CFD-4B8E-BB1D-F073EA6F9502}" srcOrd="0" destOrd="0" presId="urn:microsoft.com/office/officeart/2005/8/layout/process1"/>
    <dgm:cxn modelId="{6B559E62-EE38-4B85-8382-0844712EE191}" type="presParOf" srcId="{A1730450-B360-409E-8114-8177EFD737ED}" destId="{649592E9-1E3C-4E33-8E49-ADCF7C86022E}"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39ED844-E15A-4118-A8AD-57BACBF75704}" type="doc">
      <dgm:prSet loTypeId="urn:microsoft.com/office/officeart/2005/8/layout/process1" loCatId="process" qsTypeId="urn:microsoft.com/office/officeart/2005/8/quickstyle/simple1" qsCatId="simple" csTypeId="urn:microsoft.com/office/officeart/2005/8/colors/accent0_1" csCatId="mainScheme" phldr="1"/>
      <dgm:spPr/>
    </dgm:pt>
    <dgm:pt modelId="{C25E325A-44BA-45F2-A488-AC6B49BE772E}">
      <dgm:prSet phldrT="[Text]" custT="1">
        <dgm:style>
          <a:lnRef idx="2">
            <a:schemeClr val="accent2"/>
          </a:lnRef>
          <a:fillRef idx="1">
            <a:schemeClr val="lt1"/>
          </a:fillRef>
          <a:effectRef idx="0">
            <a:schemeClr val="accent2"/>
          </a:effectRef>
          <a:fontRef idx="minor">
            <a:schemeClr val="dk1"/>
          </a:fontRef>
        </dgm:style>
      </dgm:prSet>
      <dgm:spPr/>
      <dgm:t>
        <a:bodyPr/>
        <a:lstStyle/>
        <a:p>
          <a:r>
            <a:rPr lang="en-US" sz="1600" dirty="0"/>
            <a:t>Staff, time, materials, knowledge, research, budget, GA s, HS </a:t>
          </a:r>
          <a:r>
            <a:rPr lang="en-US" sz="1600" dirty="0">
              <a:solidFill>
                <a:srgbClr val="FF0000"/>
              </a:solidFill>
            </a:rPr>
            <a:t>partnerships, writing center</a:t>
          </a:r>
        </a:p>
      </dgm:t>
    </dgm:pt>
    <dgm:pt modelId="{5CE5ADBA-8086-4743-B79A-8527E0A5F1E0}" type="parTrans" cxnId="{97DB9593-1025-4224-92AA-92EB71085A2F}">
      <dgm:prSet/>
      <dgm:spPr/>
      <dgm:t>
        <a:bodyPr/>
        <a:lstStyle/>
        <a:p>
          <a:endParaRPr lang="en-US" sz="1600"/>
        </a:p>
      </dgm:t>
    </dgm:pt>
    <dgm:pt modelId="{6F50A9FD-7227-42C1-9A3F-8998070A074B}" type="sibTrans" cxnId="{97DB9593-1025-4224-92AA-92EB71085A2F}">
      <dgm:prSet custT="1"/>
      <dgm:spPr/>
      <dgm:t>
        <a:bodyPr/>
        <a:lstStyle/>
        <a:p>
          <a:endParaRPr lang="en-US" sz="1600"/>
        </a:p>
      </dgm:t>
    </dgm:pt>
    <dgm:pt modelId="{5186B58D-0721-4561-BB8F-E822E875AB46}">
      <dgm:prSet phldrT="[Text]" custT="1"/>
      <dgm:spPr/>
      <dgm:t>
        <a:bodyPr/>
        <a:lstStyle/>
        <a:p>
          <a:r>
            <a:rPr lang="en-US" sz="1600" dirty="0" smtClean="0"/>
            <a:t>Students who pass early writing  coursework</a:t>
          </a:r>
          <a:endParaRPr lang="en-US" sz="1600" dirty="0"/>
        </a:p>
      </dgm:t>
    </dgm:pt>
    <dgm:pt modelId="{7FFF71E3-935A-4876-92E4-B3C921A15955}" type="parTrans" cxnId="{CFDC1271-F326-4324-8F67-2A4D07C34D9C}">
      <dgm:prSet/>
      <dgm:spPr/>
      <dgm:t>
        <a:bodyPr/>
        <a:lstStyle/>
        <a:p>
          <a:endParaRPr lang="en-US" sz="1600"/>
        </a:p>
      </dgm:t>
    </dgm:pt>
    <dgm:pt modelId="{C6C0930F-9C5B-4EC1-91D8-A3D3FCDF809E}" type="sibTrans" cxnId="{CFDC1271-F326-4324-8F67-2A4D07C34D9C}">
      <dgm:prSet custT="1"/>
      <dgm:spPr/>
      <dgm:t>
        <a:bodyPr/>
        <a:lstStyle/>
        <a:p>
          <a:endParaRPr lang="en-US" sz="1600"/>
        </a:p>
      </dgm:t>
    </dgm:pt>
    <dgm:pt modelId="{32A9F5BC-5A10-4777-8678-67A77766F352}">
      <dgm:prSet custT="1"/>
      <dgm:spPr/>
      <dgm:t>
        <a:bodyPr/>
        <a:lstStyle/>
        <a:p>
          <a:r>
            <a:rPr lang="en-US" sz="1600" dirty="0"/>
            <a:t>Students who proficient in organization, clarity, formatting, &amp; style</a:t>
          </a:r>
        </a:p>
      </dgm:t>
    </dgm:pt>
    <dgm:pt modelId="{ACE9469E-03C0-45E2-8D56-B4FF979DDD93}" type="parTrans" cxnId="{798720CF-6A7A-4E61-A54F-BC482902ACA7}">
      <dgm:prSet/>
      <dgm:spPr/>
      <dgm:t>
        <a:bodyPr/>
        <a:lstStyle/>
        <a:p>
          <a:endParaRPr lang="en-US" sz="1600"/>
        </a:p>
      </dgm:t>
    </dgm:pt>
    <dgm:pt modelId="{0E875C8B-8BE5-41F3-8CF0-888E53004EAB}" type="sibTrans" cxnId="{798720CF-6A7A-4E61-A54F-BC482902ACA7}">
      <dgm:prSet/>
      <dgm:spPr/>
      <dgm:t>
        <a:bodyPr/>
        <a:lstStyle/>
        <a:p>
          <a:endParaRPr lang="en-US" sz="1600"/>
        </a:p>
      </dgm:t>
    </dgm:pt>
    <dgm:pt modelId="{3D150B98-508E-48FF-8B33-584A88D8004E}">
      <dgm:prSet phldrT="[Text]" custT="1"/>
      <dgm:spPr>
        <a:ln>
          <a:solidFill>
            <a:schemeClr val="tx1"/>
          </a:solidFill>
        </a:ln>
      </dgm:spPr>
      <dgm:t>
        <a:bodyPr/>
        <a:lstStyle/>
        <a:p>
          <a:r>
            <a:rPr lang="en-US" sz="1600" dirty="0"/>
            <a:t>Early Writing Courses</a:t>
          </a:r>
        </a:p>
      </dgm:t>
    </dgm:pt>
    <dgm:pt modelId="{1F5FB1C5-3F85-443C-A1E4-13E82A5A9DAB}" type="sibTrans" cxnId="{24323FD4-B92F-401D-9D63-E44417F8503D}">
      <dgm:prSet custT="1"/>
      <dgm:spPr/>
      <dgm:t>
        <a:bodyPr/>
        <a:lstStyle/>
        <a:p>
          <a:endParaRPr lang="en-US" sz="1600"/>
        </a:p>
      </dgm:t>
    </dgm:pt>
    <dgm:pt modelId="{696B9439-BA16-4FDA-85BE-74C1FB40B9C9}" type="parTrans" cxnId="{24323FD4-B92F-401D-9D63-E44417F8503D}">
      <dgm:prSet/>
      <dgm:spPr/>
      <dgm:t>
        <a:bodyPr/>
        <a:lstStyle/>
        <a:p>
          <a:endParaRPr lang="en-US" sz="1600"/>
        </a:p>
      </dgm:t>
    </dgm:pt>
    <dgm:pt modelId="{A1730450-B360-409E-8114-8177EFD737ED}" type="pres">
      <dgm:prSet presAssocID="{839ED844-E15A-4118-A8AD-57BACBF75704}" presName="Name0" presStyleCnt="0">
        <dgm:presLayoutVars>
          <dgm:dir/>
          <dgm:resizeHandles val="exact"/>
        </dgm:presLayoutVars>
      </dgm:prSet>
      <dgm:spPr/>
    </dgm:pt>
    <dgm:pt modelId="{B840BC4B-CB95-44A5-A874-7CF24234BE11}" type="pres">
      <dgm:prSet presAssocID="{C25E325A-44BA-45F2-A488-AC6B49BE772E}" presName="node" presStyleLbl="node1" presStyleIdx="0" presStyleCnt="4">
        <dgm:presLayoutVars>
          <dgm:bulletEnabled val="1"/>
        </dgm:presLayoutVars>
      </dgm:prSet>
      <dgm:spPr/>
      <dgm:t>
        <a:bodyPr/>
        <a:lstStyle/>
        <a:p>
          <a:endParaRPr lang="en-US"/>
        </a:p>
      </dgm:t>
    </dgm:pt>
    <dgm:pt modelId="{857E6C33-D1F4-408E-A271-9DBC365DE627}" type="pres">
      <dgm:prSet presAssocID="{6F50A9FD-7227-42C1-9A3F-8998070A074B}" presName="sibTrans" presStyleLbl="sibTrans2D1" presStyleIdx="0" presStyleCnt="3"/>
      <dgm:spPr/>
      <dgm:t>
        <a:bodyPr/>
        <a:lstStyle/>
        <a:p>
          <a:endParaRPr lang="en-US"/>
        </a:p>
      </dgm:t>
    </dgm:pt>
    <dgm:pt modelId="{1A28AF4F-853E-4389-9A45-0386AD01E953}" type="pres">
      <dgm:prSet presAssocID="{6F50A9FD-7227-42C1-9A3F-8998070A074B}" presName="connectorText" presStyleLbl="sibTrans2D1" presStyleIdx="0" presStyleCnt="3"/>
      <dgm:spPr/>
      <dgm:t>
        <a:bodyPr/>
        <a:lstStyle/>
        <a:p>
          <a:endParaRPr lang="en-US"/>
        </a:p>
      </dgm:t>
    </dgm:pt>
    <dgm:pt modelId="{2FB6B361-BF3C-482B-8099-6F60CBE81B52}" type="pres">
      <dgm:prSet presAssocID="{3D150B98-508E-48FF-8B33-584A88D8004E}" presName="node" presStyleLbl="node1" presStyleIdx="1" presStyleCnt="4">
        <dgm:presLayoutVars>
          <dgm:bulletEnabled val="1"/>
        </dgm:presLayoutVars>
      </dgm:prSet>
      <dgm:spPr/>
      <dgm:t>
        <a:bodyPr/>
        <a:lstStyle/>
        <a:p>
          <a:endParaRPr lang="en-US"/>
        </a:p>
      </dgm:t>
    </dgm:pt>
    <dgm:pt modelId="{73A317D7-2D6D-4459-92DF-BC9034A629B5}" type="pres">
      <dgm:prSet presAssocID="{1F5FB1C5-3F85-443C-A1E4-13E82A5A9DAB}" presName="sibTrans" presStyleLbl="sibTrans2D1" presStyleIdx="1" presStyleCnt="3"/>
      <dgm:spPr/>
      <dgm:t>
        <a:bodyPr/>
        <a:lstStyle/>
        <a:p>
          <a:endParaRPr lang="en-US"/>
        </a:p>
      </dgm:t>
    </dgm:pt>
    <dgm:pt modelId="{A34F7D68-0B41-45CA-904E-337933EEFBCC}" type="pres">
      <dgm:prSet presAssocID="{1F5FB1C5-3F85-443C-A1E4-13E82A5A9DAB}" presName="connectorText" presStyleLbl="sibTrans2D1" presStyleIdx="1" presStyleCnt="3"/>
      <dgm:spPr/>
      <dgm:t>
        <a:bodyPr/>
        <a:lstStyle/>
        <a:p>
          <a:endParaRPr lang="en-US"/>
        </a:p>
      </dgm:t>
    </dgm:pt>
    <dgm:pt modelId="{A89DCDAD-0136-4DBE-91C2-17A126403BB2}" type="pres">
      <dgm:prSet presAssocID="{5186B58D-0721-4561-BB8F-E822E875AB46}" presName="node" presStyleLbl="node1" presStyleIdx="2" presStyleCnt="4">
        <dgm:presLayoutVars>
          <dgm:bulletEnabled val="1"/>
        </dgm:presLayoutVars>
      </dgm:prSet>
      <dgm:spPr/>
      <dgm:t>
        <a:bodyPr/>
        <a:lstStyle/>
        <a:p>
          <a:endParaRPr lang="en-US"/>
        </a:p>
      </dgm:t>
    </dgm:pt>
    <dgm:pt modelId="{589E5E8D-7115-42EA-AD79-068DC40CE306}" type="pres">
      <dgm:prSet presAssocID="{C6C0930F-9C5B-4EC1-91D8-A3D3FCDF809E}" presName="sibTrans" presStyleLbl="sibTrans2D1" presStyleIdx="2" presStyleCnt="3"/>
      <dgm:spPr/>
      <dgm:t>
        <a:bodyPr/>
        <a:lstStyle/>
        <a:p>
          <a:endParaRPr lang="en-US"/>
        </a:p>
      </dgm:t>
    </dgm:pt>
    <dgm:pt modelId="{46ACF0E9-0CFD-4B8E-BB1D-F073EA6F9502}" type="pres">
      <dgm:prSet presAssocID="{C6C0930F-9C5B-4EC1-91D8-A3D3FCDF809E}" presName="connectorText" presStyleLbl="sibTrans2D1" presStyleIdx="2" presStyleCnt="3"/>
      <dgm:spPr/>
      <dgm:t>
        <a:bodyPr/>
        <a:lstStyle/>
        <a:p>
          <a:endParaRPr lang="en-US"/>
        </a:p>
      </dgm:t>
    </dgm:pt>
    <dgm:pt modelId="{649592E9-1E3C-4E33-8E49-ADCF7C86022E}" type="pres">
      <dgm:prSet presAssocID="{32A9F5BC-5A10-4777-8678-67A77766F352}" presName="node" presStyleLbl="node1" presStyleIdx="3" presStyleCnt="4">
        <dgm:presLayoutVars>
          <dgm:bulletEnabled val="1"/>
        </dgm:presLayoutVars>
      </dgm:prSet>
      <dgm:spPr/>
      <dgm:t>
        <a:bodyPr/>
        <a:lstStyle/>
        <a:p>
          <a:endParaRPr lang="en-US"/>
        </a:p>
      </dgm:t>
    </dgm:pt>
  </dgm:ptLst>
  <dgm:cxnLst>
    <dgm:cxn modelId="{0C32F9DF-CA25-432B-BFE5-35E60194502F}" type="presOf" srcId="{3D150B98-508E-48FF-8B33-584A88D8004E}" destId="{2FB6B361-BF3C-482B-8099-6F60CBE81B52}" srcOrd="0" destOrd="0" presId="urn:microsoft.com/office/officeart/2005/8/layout/process1"/>
    <dgm:cxn modelId="{EA4C3FC0-2D89-46C0-AD7B-13C8EB00C639}" type="presOf" srcId="{1F5FB1C5-3F85-443C-A1E4-13E82A5A9DAB}" destId="{A34F7D68-0B41-45CA-904E-337933EEFBCC}" srcOrd="1" destOrd="0" presId="urn:microsoft.com/office/officeart/2005/8/layout/process1"/>
    <dgm:cxn modelId="{AEFD0BF0-9C92-4275-8447-EB222F41DDD1}" type="presOf" srcId="{C25E325A-44BA-45F2-A488-AC6B49BE772E}" destId="{B840BC4B-CB95-44A5-A874-7CF24234BE11}" srcOrd="0" destOrd="0" presId="urn:microsoft.com/office/officeart/2005/8/layout/process1"/>
    <dgm:cxn modelId="{ECD302C8-B4EF-403D-8EAE-2D2120736D2A}" type="presOf" srcId="{839ED844-E15A-4118-A8AD-57BACBF75704}" destId="{A1730450-B360-409E-8114-8177EFD737ED}" srcOrd="0" destOrd="0" presId="urn:microsoft.com/office/officeart/2005/8/layout/process1"/>
    <dgm:cxn modelId="{3534741E-0F0E-41DB-828D-6ECEA9355969}" type="presOf" srcId="{32A9F5BC-5A10-4777-8678-67A77766F352}" destId="{649592E9-1E3C-4E33-8E49-ADCF7C86022E}" srcOrd="0" destOrd="0" presId="urn:microsoft.com/office/officeart/2005/8/layout/process1"/>
    <dgm:cxn modelId="{447B4DB0-8E26-4505-B45A-6579CACED022}" type="presOf" srcId="{5186B58D-0721-4561-BB8F-E822E875AB46}" destId="{A89DCDAD-0136-4DBE-91C2-17A126403BB2}" srcOrd="0" destOrd="0" presId="urn:microsoft.com/office/officeart/2005/8/layout/process1"/>
    <dgm:cxn modelId="{798720CF-6A7A-4E61-A54F-BC482902ACA7}" srcId="{839ED844-E15A-4118-A8AD-57BACBF75704}" destId="{32A9F5BC-5A10-4777-8678-67A77766F352}" srcOrd="3" destOrd="0" parTransId="{ACE9469E-03C0-45E2-8D56-B4FF979DDD93}" sibTransId="{0E875C8B-8BE5-41F3-8CF0-888E53004EAB}"/>
    <dgm:cxn modelId="{3B349643-57CC-4ABA-8B2D-CDB46C978499}" type="presOf" srcId="{6F50A9FD-7227-42C1-9A3F-8998070A074B}" destId="{1A28AF4F-853E-4389-9A45-0386AD01E953}" srcOrd="1" destOrd="0" presId="urn:microsoft.com/office/officeart/2005/8/layout/process1"/>
    <dgm:cxn modelId="{879C07BE-6EE0-4D4C-9458-8E021AF92FB2}" type="presOf" srcId="{C6C0930F-9C5B-4EC1-91D8-A3D3FCDF809E}" destId="{589E5E8D-7115-42EA-AD79-068DC40CE306}" srcOrd="0" destOrd="0" presId="urn:microsoft.com/office/officeart/2005/8/layout/process1"/>
    <dgm:cxn modelId="{40E9C176-61EF-4652-B2B3-7275981DB96C}" type="presOf" srcId="{6F50A9FD-7227-42C1-9A3F-8998070A074B}" destId="{857E6C33-D1F4-408E-A271-9DBC365DE627}" srcOrd="0" destOrd="0" presId="urn:microsoft.com/office/officeart/2005/8/layout/process1"/>
    <dgm:cxn modelId="{CFDC1271-F326-4324-8F67-2A4D07C34D9C}" srcId="{839ED844-E15A-4118-A8AD-57BACBF75704}" destId="{5186B58D-0721-4561-BB8F-E822E875AB46}" srcOrd="2" destOrd="0" parTransId="{7FFF71E3-935A-4876-92E4-B3C921A15955}" sibTransId="{C6C0930F-9C5B-4EC1-91D8-A3D3FCDF809E}"/>
    <dgm:cxn modelId="{97DB9593-1025-4224-92AA-92EB71085A2F}" srcId="{839ED844-E15A-4118-A8AD-57BACBF75704}" destId="{C25E325A-44BA-45F2-A488-AC6B49BE772E}" srcOrd="0" destOrd="0" parTransId="{5CE5ADBA-8086-4743-B79A-8527E0A5F1E0}" sibTransId="{6F50A9FD-7227-42C1-9A3F-8998070A074B}"/>
    <dgm:cxn modelId="{2754C189-FF0A-4156-9B18-AE0C73F1D0A5}" type="presOf" srcId="{C6C0930F-9C5B-4EC1-91D8-A3D3FCDF809E}" destId="{46ACF0E9-0CFD-4B8E-BB1D-F073EA6F9502}" srcOrd="1" destOrd="0" presId="urn:microsoft.com/office/officeart/2005/8/layout/process1"/>
    <dgm:cxn modelId="{7C2412BC-D3BB-41A2-833A-B62C103B4723}" type="presOf" srcId="{1F5FB1C5-3F85-443C-A1E4-13E82A5A9DAB}" destId="{73A317D7-2D6D-4459-92DF-BC9034A629B5}" srcOrd="0" destOrd="0" presId="urn:microsoft.com/office/officeart/2005/8/layout/process1"/>
    <dgm:cxn modelId="{24323FD4-B92F-401D-9D63-E44417F8503D}" srcId="{839ED844-E15A-4118-A8AD-57BACBF75704}" destId="{3D150B98-508E-48FF-8B33-584A88D8004E}" srcOrd="1" destOrd="0" parTransId="{696B9439-BA16-4FDA-85BE-74C1FB40B9C9}" sibTransId="{1F5FB1C5-3F85-443C-A1E4-13E82A5A9DAB}"/>
    <dgm:cxn modelId="{1FFB4B7F-7F07-443F-843C-4C994063B681}" type="presParOf" srcId="{A1730450-B360-409E-8114-8177EFD737ED}" destId="{B840BC4B-CB95-44A5-A874-7CF24234BE11}" srcOrd="0" destOrd="0" presId="urn:microsoft.com/office/officeart/2005/8/layout/process1"/>
    <dgm:cxn modelId="{BCAF290B-ACF9-408B-9554-A85427997118}" type="presParOf" srcId="{A1730450-B360-409E-8114-8177EFD737ED}" destId="{857E6C33-D1F4-408E-A271-9DBC365DE627}" srcOrd="1" destOrd="0" presId="urn:microsoft.com/office/officeart/2005/8/layout/process1"/>
    <dgm:cxn modelId="{4C5E9A2F-FABA-43D1-B89B-D52A701DA7C2}" type="presParOf" srcId="{857E6C33-D1F4-408E-A271-9DBC365DE627}" destId="{1A28AF4F-853E-4389-9A45-0386AD01E953}" srcOrd="0" destOrd="0" presId="urn:microsoft.com/office/officeart/2005/8/layout/process1"/>
    <dgm:cxn modelId="{B4BB8756-62E0-49A6-BE0E-F51B6BE38450}" type="presParOf" srcId="{A1730450-B360-409E-8114-8177EFD737ED}" destId="{2FB6B361-BF3C-482B-8099-6F60CBE81B52}" srcOrd="2" destOrd="0" presId="urn:microsoft.com/office/officeart/2005/8/layout/process1"/>
    <dgm:cxn modelId="{EAEC0CCC-C348-4E08-B876-041E08091224}" type="presParOf" srcId="{A1730450-B360-409E-8114-8177EFD737ED}" destId="{73A317D7-2D6D-4459-92DF-BC9034A629B5}" srcOrd="3" destOrd="0" presId="urn:microsoft.com/office/officeart/2005/8/layout/process1"/>
    <dgm:cxn modelId="{986C1E38-57C9-49CA-917B-1709CD7344CE}" type="presParOf" srcId="{73A317D7-2D6D-4459-92DF-BC9034A629B5}" destId="{A34F7D68-0B41-45CA-904E-337933EEFBCC}" srcOrd="0" destOrd="0" presId="urn:microsoft.com/office/officeart/2005/8/layout/process1"/>
    <dgm:cxn modelId="{6B6474A9-A07F-42C5-B3A7-4ED28D676A70}" type="presParOf" srcId="{A1730450-B360-409E-8114-8177EFD737ED}" destId="{A89DCDAD-0136-4DBE-91C2-17A126403BB2}" srcOrd="4" destOrd="0" presId="urn:microsoft.com/office/officeart/2005/8/layout/process1"/>
    <dgm:cxn modelId="{B6ACA4E6-E7A9-447C-BD92-69B9DDE16F7F}" type="presParOf" srcId="{A1730450-B360-409E-8114-8177EFD737ED}" destId="{589E5E8D-7115-42EA-AD79-068DC40CE306}" srcOrd="5" destOrd="0" presId="urn:microsoft.com/office/officeart/2005/8/layout/process1"/>
    <dgm:cxn modelId="{BFA0A3E4-4553-4320-AE70-8A572B46C057}" type="presParOf" srcId="{589E5E8D-7115-42EA-AD79-068DC40CE306}" destId="{46ACF0E9-0CFD-4B8E-BB1D-F073EA6F9502}" srcOrd="0" destOrd="0" presId="urn:microsoft.com/office/officeart/2005/8/layout/process1"/>
    <dgm:cxn modelId="{6B559E62-EE38-4B85-8382-0844712EE191}" type="presParOf" srcId="{A1730450-B360-409E-8114-8177EFD737ED}" destId="{649592E9-1E3C-4E33-8E49-ADCF7C86022E}"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39ED844-E15A-4118-A8AD-57BACBF75704}" type="doc">
      <dgm:prSet loTypeId="urn:microsoft.com/office/officeart/2005/8/layout/process1" loCatId="process" qsTypeId="urn:microsoft.com/office/officeart/2005/8/quickstyle/simple1" qsCatId="simple" csTypeId="urn:microsoft.com/office/officeart/2005/8/colors/accent0_1" csCatId="mainScheme" phldr="1"/>
      <dgm:spPr/>
    </dgm:pt>
    <dgm:pt modelId="{C25E325A-44BA-45F2-A488-AC6B49BE772E}">
      <dgm:prSet phldrT="[Text]" custT="1"/>
      <dgm:spPr/>
      <dgm:t>
        <a:bodyPr/>
        <a:lstStyle/>
        <a:p>
          <a:r>
            <a:rPr lang="en-US" sz="1600" dirty="0"/>
            <a:t>Staff, time, materials, knowledge, research, budget, GAs</a:t>
          </a:r>
        </a:p>
      </dgm:t>
    </dgm:pt>
    <dgm:pt modelId="{5CE5ADBA-8086-4743-B79A-8527E0A5F1E0}" type="parTrans" cxnId="{97DB9593-1025-4224-92AA-92EB71085A2F}">
      <dgm:prSet/>
      <dgm:spPr/>
      <dgm:t>
        <a:bodyPr/>
        <a:lstStyle/>
        <a:p>
          <a:endParaRPr lang="en-US" sz="1600"/>
        </a:p>
      </dgm:t>
    </dgm:pt>
    <dgm:pt modelId="{6F50A9FD-7227-42C1-9A3F-8998070A074B}" type="sibTrans" cxnId="{97DB9593-1025-4224-92AA-92EB71085A2F}">
      <dgm:prSet custT="1"/>
      <dgm:spPr/>
      <dgm:t>
        <a:bodyPr/>
        <a:lstStyle/>
        <a:p>
          <a:endParaRPr lang="en-US" sz="1600"/>
        </a:p>
      </dgm:t>
    </dgm:pt>
    <dgm:pt modelId="{5186B58D-0721-4561-BB8F-E822E875AB46}">
      <dgm:prSet phldrT="[Text]" custT="1"/>
      <dgm:spPr/>
      <dgm:t>
        <a:bodyPr/>
        <a:lstStyle/>
        <a:p>
          <a:r>
            <a:rPr lang="en-US" sz="1600" dirty="0" smtClean="0"/>
            <a:t>Students who pass early writing  coursework</a:t>
          </a:r>
          <a:endParaRPr lang="en-US" sz="1600" dirty="0"/>
        </a:p>
      </dgm:t>
    </dgm:pt>
    <dgm:pt modelId="{7FFF71E3-935A-4876-92E4-B3C921A15955}" type="parTrans" cxnId="{CFDC1271-F326-4324-8F67-2A4D07C34D9C}">
      <dgm:prSet/>
      <dgm:spPr/>
      <dgm:t>
        <a:bodyPr/>
        <a:lstStyle/>
        <a:p>
          <a:endParaRPr lang="en-US" sz="1600"/>
        </a:p>
      </dgm:t>
    </dgm:pt>
    <dgm:pt modelId="{C6C0930F-9C5B-4EC1-91D8-A3D3FCDF809E}" type="sibTrans" cxnId="{CFDC1271-F326-4324-8F67-2A4D07C34D9C}">
      <dgm:prSet custT="1"/>
      <dgm:spPr/>
      <dgm:t>
        <a:bodyPr/>
        <a:lstStyle/>
        <a:p>
          <a:endParaRPr lang="en-US" sz="1600"/>
        </a:p>
      </dgm:t>
    </dgm:pt>
    <dgm:pt modelId="{32A9F5BC-5A10-4777-8678-67A77766F352}">
      <dgm:prSet custT="1"/>
      <dgm:spPr/>
      <dgm:t>
        <a:bodyPr/>
        <a:lstStyle/>
        <a:p>
          <a:r>
            <a:rPr lang="en-US" sz="1600" dirty="0"/>
            <a:t>Students who proficient in organization, clarity, formatting, &amp; style</a:t>
          </a:r>
        </a:p>
      </dgm:t>
    </dgm:pt>
    <dgm:pt modelId="{ACE9469E-03C0-45E2-8D56-B4FF979DDD93}" type="parTrans" cxnId="{798720CF-6A7A-4E61-A54F-BC482902ACA7}">
      <dgm:prSet/>
      <dgm:spPr/>
      <dgm:t>
        <a:bodyPr/>
        <a:lstStyle/>
        <a:p>
          <a:endParaRPr lang="en-US" sz="1600"/>
        </a:p>
      </dgm:t>
    </dgm:pt>
    <dgm:pt modelId="{0E875C8B-8BE5-41F3-8CF0-888E53004EAB}" type="sibTrans" cxnId="{798720CF-6A7A-4E61-A54F-BC482902ACA7}">
      <dgm:prSet/>
      <dgm:spPr/>
      <dgm:t>
        <a:bodyPr/>
        <a:lstStyle/>
        <a:p>
          <a:endParaRPr lang="en-US" sz="1600"/>
        </a:p>
      </dgm:t>
    </dgm:pt>
    <dgm:pt modelId="{3D150B98-508E-48FF-8B33-584A88D8004E}">
      <dgm:prSet phldrT="[Text]" custT="1"/>
      <dgm:spPr>
        <a:ln>
          <a:solidFill>
            <a:srgbClr val="FF0000"/>
          </a:solidFill>
        </a:ln>
      </dgm:spPr>
      <dgm:t>
        <a:bodyPr/>
        <a:lstStyle/>
        <a:p>
          <a:r>
            <a:rPr lang="en-US" sz="1200" dirty="0"/>
            <a:t>Early writing courses, writing labs, WID, common learning experiences, curricular pathways</a:t>
          </a:r>
        </a:p>
      </dgm:t>
    </dgm:pt>
    <dgm:pt modelId="{1F5FB1C5-3F85-443C-A1E4-13E82A5A9DAB}" type="sibTrans" cxnId="{24323FD4-B92F-401D-9D63-E44417F8503D}">
      <dgm:prSet custT="1"/>
      <dgm:spPr/>
      <dgm:t>
        <a:bodyPr/>
        <a:lstStyle/>
        <a:p>
          <a:endParaRPr lang="en-US" sz="1600"/>
        </a:p>
      </dgm:t>
    </dgm:pt>
    <dgm:pt modelId="{696B9439-BA16-4FDA-85BE-74C1FB40B9C9}" type="parTrans" cxnId="{24323FD4-B92F-401D-9D63-E44417F8503D}">
      <dgm:prSet/>
      <dgm:spPr/>
      <dgm:t>
        <a:bodyPr/>
        <a:lstStyle/>
        <a:p>
          <a:endParaRPr lang="en-US" sz="1600"/>
        </a:p>
      </dgm:t>
    </dgm:pt>
    <dgm:pt modelId="{A1730450-B360-409E-8114-8177EFD737ED}" type="pres">
      <dgm:prSet presAssocID="{839ED844-E15A-4118-A8AD-57BACBF75704}" presName="Name0" presStyleCnt="0">
        <dgm:presLayoutVars>
          <dgm:dir/>
          <dgm:resizeHandles val="exact"/>
        </dgm:presLayoutVars>
      </dgm:prSet>
      <dgm:spPr/>
    </dgm:pt>
    <dgm:pt modelId="{B840BC4B-CB95-44A5-A874-7CF24234BE11}" type="pres">
      <dgm:prSet presAssocID="{C25E325A-44BA-45F2-A488-AC6B49BE772E}" presName="node" presStyleLbl="node1" presStyleIdx="0" presStyleCnt="4">
        <dgm:presLayoutVars>
          <dgm:bulletEnabled val="1"/>
        </dgm:presLayoutVars>
      </dgm:prSet>
      <dgm:spPr/>
      <dgm:t>
        <a:bodyPr/>
        <a:lstStyle/>
        <a:p>
          <a:endParaRPr lang="en-US"/>
        </a:p>
      </dgm:t>
    </dgm:pt>
    <dgm:pt modelId="{857E6C33-D1F4-408E-A271-9DBC365DE627}" type="pres">
      <dgm:prSet presAssocID="{6F50A9FD-7227-42C1-9A3F-8998070A074B}" presName="sibTrans" presStyleLbl="sibTrans2D1" presStyleIdx="0" presStyleCnt="3"/>
      <dgm:spPr/>
      <dgm:t>
        <a:bodyPr/>
        <a:lstStyle/>
        <a:p>
          <a:endParaRPr lang="en-US"/>
        </a:p>
      </dgm:t>
    </dgm:pt>
    <dgm:pt modelId="{1A28AF4F-853E-4389-9A45-0386AD01E953}" type="pres">
      <dgm:prSet presAssocID="{6F50A9FD-7227-42C1-9A3F-8998070A074B}" presName="connectorText" presStyleLbl="sibTrans2D1" presStyleIdx="0" presStyleCnt="3"/>
      <dgm:spPr/>
      <dgm:t>
        <a:bodyPr/>
        <a:lstStyle/>
        <a:p>
          <a:endParaRPr lang="en-US"/>
        </a:p>
      </dgm:t>
    </dgm:pt>
    <dgm:pt modelId="{2FB6B361-BF3C-482B-8099-6F60CBE81B52}" type="pres">
      <dgm:prSet presAssocID="{3D150B98-508E-48FF-8B33-584A88D8004E}" presName="node" presStyleLbl="node1" presStyleIdx="1" presStyleCnt="4">
        <dgm:presLayoutVars>
          <dgm:bulletEnabled val="1"/>
        </dgm:presLayoutVars>
      </dgm:prSet>
      <dgm:spPr/>
      <dgm:t>
        <a:bodyPr/>
        <a:lstStyle/>
        <a:p>
          <a:endParaRPr lang="en-US"/>
        </a:p>
      </dgm:t>
    </dgm:pt>
    <dgm:pt modelId="{73A317D7-2D6D-4459-92DF-BC9034A629B5}" type="pres">
      <dgm:prSet presAssocID="{1F5FB1C5-3F85-443C-A1E4-13E82A5A9DAB}" presName="sibTrans" presStyleLbl="sibTrans2D1" presStyleIdx="1" presStyleCnt="3"/>
      <dgm:spPr/>
      <dgm:t>
        <a:bodyPr/>
        <a:lstStyle/>
        <a:p>
          <a:endParaRPr lang="en-US"/>
        </a:p>
      </dgm:t>
    </dgm:pt>
    <dgm:pt modelId="{A34F7D68-0B41-45CA-904E-337933EEFBCC}" type="pres">
      <dgm:prSet presAssocID="{1F5FB1C5-3F85-443C-A1E4-13E82A5A9DAB}" presName="connectorText" presStyleLbl="sibTrans2D1" presStyleIdx="1" presStyleCnt="3"/>
      <dgm:spPr/>
      <dgm:t>
        <a:bodyPr/>
        <a:lstStyle/>
        <a:p>
          <a:endParaRPr lang="en-US"/>
        </a:p>
      </dgm:t>
    </dgm:pt>
    <dgm:pt modelId="{A89DCDAD-0136-4DBE-91C2-17A126403BB2}" type="pres">
      <dgm:prSet presAssocID="{5186B58D-0721-4561-BB8F-E822E875AB46}" presName="node" presStyleLbl="node1" presStyleIdx="2" presStyleCnt="4">
        <dgm:presLayoutVars>
          <dgm:bulletEnabled val="1"/>
        </dgm:presLayoutVars>
      </dgm:prSet>
      <dgm:spPr/>
      <dgm:t>
        <a:bodyPr/>
        <a:lstStyle/>
        <a:p>
          <a:endParaRPr lang="en-US"/>
        </a:p>
      </dgm:t>
    </dgm:pt>
    <dgm:pt modelId="{589E5E8D-7115-42EA-AD79-068DC40CE306}" type="pres">
      <dgm:prSet presAssocID="{C6C0930F-9C5B-4EC1-91D8-A3D3FCDF809E}" presName="sibTrans" presStyleLbl="sibTrans2D1" presStyleIdx="2" presStyleCnt="3"/>
      <dgm:spPr/>
      <dgm:t>
        <a:bodyPr/>
        <a:lstStyle/>
        <a:p>
          <a:endParaRPr lang="en-US"/>
        </a:p>
      </dgm:t>
    </dgm:pt>
    <dgm:pt modelId="{46ACF0E9-0CFD-4B8E-BB1D-F073EA6F9502}" type="pres">
      <dgm:prSet presAssocID="{C6C0930F-9C5B-4EC1-91D8-A3D3FCDF809E}" presName="connectorText" presStyleLbl="sibTrans2D1" presStyleIdx="2" presStyleCnt="3"/>
      <dgm:spPr/>
      <dgm:t>
        <a:bodyPr/>
        <a:lstStyle/>
        <a:p>
          <a:endParaRPr lang="en-US"/>
        </a:p>
      </dgm:t>
    </dgm:pt>
    <dgm:pt modelId="{649592E9-1E3C-4E33-8E49-ADCF7C86022E}" type="pres">
      <dgm:prSet presAssocID="{32A9F5BC-5A10-4777-8678-67A77766F352}" presName="node" presStyleLbl="node1" presStyleIdx="3" presStyleCnt="4">
        <dgm:presLayoutVars>
          <dgm:bulletEnabled val="1"/>
        </dgm:presLayoutVars>
      </dgm:prSet>
      <dgm:spPr/>
      <dgm:t>
        <a:bodyPr/>
        <a:lstStyle/>
        <a:p>
          <a:endParaRPr lang="en-US"/>
        </a:p>
      </dgm:t>
    </dgm:pt>
  </dgm:ptLst>
  <dgm:cxnLst>
    <dgm:cxn modelId="{0C32F9DF-CA25-432B-BFE5-35E60194502F}" type="presOf" srcId="{3D150B98-508E-48FF-8B33-584A88D8004E}" destId="{2FB6B361-BF3C-482B-8099-6F60CBE81B52}" srcOrd="0" destOrd="0" presId="urn:microsoft.com/office/officeart/2005/8/layout/process1"/>
    <dgm:cxn modelId="{EA4C3FC0-2D89-46C0-AD7B-13C8EB00C639}" type="presOf" srcId="{1F5FB1C5-3F85-443C-A1E4-13E82A5A9DAB}" destId="{A34F7D68-0B41-45CA-904E-337933EEFBCC}" srcOrd="1" destOrd="0" presId="urn:microsoft.com/office/officeart/2005/8/layout/process1"/>
    <dgm:cxn modelId="{AEFD0BF0-9C92-4275-8447-EB222F41DDD1}" type="presOf" srcId="{C25E325A-44BA-45F2-A488-AC6B49BE772E}" destId="{B840BC4B-CB95-44A5-A874-7CF24234BE11}" srcOrd="0" destOrd="0" presId="urn:microsoft.com/office/officeart/2005/8/layout/process1"/>
    <dgm:cxn modelId="{ECD302C8-B4EF-403D-8EAE-2D2120736D2A}" type="presOf" srcId="{839ED844-E15A-4118-A8AD-57BACBF75704}" destId="{A1730450-B360-409E-8114-8177EFD737ED}" srcOrd="0" destOrd="0" presId="urn:microsoft.com/office/officeart/2005/8/layout/process1"/>
    <dgm:cxn modelId="{3534741E-0F0E-41DB-828D-6ECEA9355969}" type="presOf" srcId="{32A9F5BC-5A10-4777-8678-67A77766F352}" destId="{649592E9-1E3C-4E33-8E49-ADCF7C86022E}" srcOrd="0" destOrd="0" presId="urn:microsoft.com/office/officeart/2005/8/layout/process1"/>
    <dgm:cxn modelId="{447B4DB0-8E26-4505-B45A-6579CACED022}" type="presOf" srcId="{5186B58D-0721-4561-BB8F-E822E875AB46}" destId="{A89DCDAD-0136-4DBE-91C2-17A126403BB2}" srcOrd="0" destOrd="0" presId="urn:microsoft.com/office/officeart/2005/8/layout/process1"/>
    <dgm:cxn modelId="{798720CF-6A7A-4E61-A54F-BC482902ACA7}" srcId="{839ED844-E15A-4118-A8AD-57BACBF75704}" destId="{32A9F5BC-5A10-4777-8678-67A77766F352}" srcOrd="3" destOrd="0" parTransId="{ACE9469E-03C0-45E2-8D56-B4FF979DDD93}" sibTransId="{0E875C8B-8BE5-41F3-8CF0-888E53004EAB}"/>
    <dgm:cxn modelId="{3B349643-57CC-4ABA-8B2D-CDB46C978499}" type="presOf" srcId="{6F50A9FD-7227-42C1-9A3F-8998070A074B}" destId="{1A28AF4F-853E-4389-9A45-0386AD01E953}" srcOrd="1" destOrd="0" presId="urn:microsoft.com/office/officeart/2005/8/layout/process1"/>
    <dgm:cxn modelId="{879C07BE-6EE0-4D4C-9458-8E021AF92FB2}" type="presOf" srcId="{C6C0930F-9C5B-4EC1-91D8-A3D3FCDF809E}" destId="{589E5E8D-7115-42EA-AD79-068DC40CE306}" srcOrd="0" destOrd="0" presId="urn:microsoft.com/office/officeart/2005/8/layout/process1"/>
    <dgm:cxn modelId="{40E9C176-61EF-4652-B2B3-7275981DB96C}" type="presOf" srcId="{6F50A9FD-7227-42C1-9A3F-8998070A074B}" destId="{857E6C33-D1F4-408E-A271-9DBC365DE627}" srcOrd="0" destOrd="0" presId="urn:microsoft.com/office/officeart/2005/8/layout/process1"/>
    <dgm:cxn modelId="{CFDC1271-F326-4324-8F67-2A4D07C34D9C}" srcId="{839ED844-E15A-4118-A8AD-57BACBF75704}" destId="{5186B58D-0721-4561-BB8F-E822E875AB46}" srcOrd="2" destOrd="0" parTransId="{7FFF71E3-935A-4876-92E4-B3C921A15955}" sibTransId="{C6C0930F-9C5B-4EC1-91D8-A3D3FCDF809E}"/>
    <dgm:cxn modelId="{97DB9593-1025-4224-92AA-92EB71085A2F}" srcId="{839ED844-E15A-4118-A8AD-57BACBF75704}" destId="{C25E325A-44BA-45F2-A488-AC6B49BE772E}" srcOrd="0" destOrd="0" parTransId="{5CE5ADBA-8086-4743-B79A-8527E0A5F1E0}" sibTransId="{6F50A9FD-7227-42C1-9A3F-8998070A074B}"/>
    <dgm:cxn modelId="{2754C189-FF0A-4156-9B18-AE0C73F1D0A5}" type="presOf" srcId="{C6C0930F-9C5B-4EC1-91D8-A3D3FCDF809E}" destId="{46ACF0E9-0CFD-4B8E-BB1D-F073EA6F9502}" srcOrd="1" destOrd="0" presId="urn:microsoft.com/office/officeart/2005/8/layout/process1"/>
    <dgm:cxn modelId="{7C2412BC-D3BB-41A2-833A-B62C103B4723}" type="presOf" srcId="{1F5FB1C5-3F85-443C-A1E4-13E82A5A9DAB}" destId="{73A317D7-2D6D-4459-92DF-BC9034A629B5}" srcOrd="0" destOrd="0" presId="urn:microsoft.com/office/officeart/2005/8/layout/process1"/>
    <dgm:cxn modelId="{24323FD4-B92F-401D-9D63-E44417F8503D}" srcId="{839ED844-E15A-4118-A8AD-57BACBF75704}" destId="{3D150B98-508E-48FF-8B33-584A88D8004E}" srcOrd="1" destOrd="0" parTransId="{696B9439-BA16-4FDA-85BE-74C1FB40B9C9}" sibTransId="{1F5FB1C5-3F85-443C-A1E4-13E82A5A9DAB}"/>
    <dgm:cxn modelId="{1FFB4B7F-7F07-443F-843C-4C994063B681}" type="presParOf" srcId="{A1730450-B360-409E-8114-8177EFD737ED}" destId="{B840BC4B-CB95-44A5-A874-7CF24234BE11}" srcOrd="0" destOrd="0" presId="urn:microsoft.com/office/officeart/2005/8/layout/process1"/>
    <dgm:cxn modelId="{BCAF290B-ACF9-408B-9554-A85427997118}" type="presParOf" srcId="{A1730450-B360-409E-8114-8177EFD737ED}" destId="{857E6C33-D1F4-408E-A271-9DBC365DE627}" srcOrd="1" destOrd="0" presId="urn:microsoft.com/office/officeart/2005/8/layout/process1"/>
    <dgm:cxn modelId="{4C5E9A2F-FABA-43D1-B89B-D52A701DA7C2}" type="presParOf" srcId="{857E6C33-D1F4-408E-A271-9DBC365DE627}" destId="{1A28AF4F-853E-4389-9A45-0386AD01E953}" srcOrd="0" destOrd="0" presId="urn:microsoft.com/office/officeart/2005/8/layout/process1"/>
    <dgm:cxn modelId="{B4BB8756-62E0-49A6-BE0E-F51B6BE38450}" type="presParOf" srcId="{A1730450-B360-409E-8114-8177EFD737ED}" destId="{2FB6B361-BF3C-482B-8099-6F60CBE81B52}" srcOrd="2" destOrd="0" presId="urn:microsoft.com/office/officeart/2005/8/layout/process1"/>
    <dgm:cxn modelId="{EAEC0CCC-C348-4E08-B876-041E08091224}" type="presParOf" srcId="{A1730450-B360-409E-8114-8177EFD737ED}" destId="{73A317D7-2D6D-4459-92DF-BC9034A629B5}" srcOrd="3" destOrd="0" presId="urn:microsoft.com/office/officeart/2005/8/layout/process1"/>
    <dgm:cxn modelId="{986C1E38-57C9-49CA-917B-1709CD7344CE}" type="presParOf" srcId="{73A317D7-2D6D-4459-92DF-BC9034A629B5}" destId="{A34F7D68-0B41-45CA-904E-337933EEFBCC}" srcOrd="0" destOrd="0" presId="urn:microsoft.com/office/officeart/2005/8/layout/process1"/>
    <dgm:cxn modelId="{6B6474A9-A07F-42C5-B3A7-4ED28D676A70}" type="presParOf" srcId="{A1730450-B360-409E-8114-8177EFD737ED}" destId="{A89DCDAD-0136-4DBE-91C2-17A126403BB2}" srcOrd="4" destOrd="0" presId="urn:microsoft.com/office/officeart/2005/8/layout/process1"/>
    <dgm:cxn modelId="{B6ACA4E6-E7A9-447C-BD92-69B9DDE16F7F}" type="presParOf" srcId="{A1730450-B360-409E-8114-8177EFD737ED}" destId="{589E5E8D-7115-42EA-AD79-068DC40CE306}" srcOrd="5" destOrd="0" presId="urn:microsoft.com/office/officeart/2005/8/layout/process1"/>
    <dgm:cxn modelId="{BFA0A3E4-4553-4320-AE70-8A572B46C057}" type="presParOf" srcId="{589E5E8D-7115-42EA-AD79-068DC40CE306}" destId="{46ACF0E9-0CFD-4B8E-BB1D-F073EA6F9502}" srcOrd="0" destOrd="0" presId="urn:microsoft.com/office/officeart/2005/8/layout/process1"/>
    <dgm:cxn modelId="{6B559E62-EE38-4B85-8382-0844712EE191}" type="presParOf" srcId="{A1730450-B360-409E-8114-8177EFD737ED}" destId="{649592E9-1E3C-4E33-8E49-ADCF7C86022E}"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39ED844-E15A-4118-A8AD-57BACBF75704}" type="doc">
      <dgm:prSet loTypeId="urn:microsoft.com/office/officeart/2005/8/layout/process1" loCatId="process" qsTypeId="urn:microsoft.com/office/officeart/2005/8/quickstyle/simple1" qsCatId="simple" csTypeId="urn:microsoft.com/office/officeart/2005/8/colors/accent0_1" csCatId="mainScheme" phldr="1"/>
      <dgm:spPr/>
    </dgm:pt>
    <dgm:pt modelId="{C25E325A-44BA-45F2-A488-AC6B49BE772E}">
      <dgm:prSet phldrT="[Text]" custT="1"/>
      <dgm:spPr/>
      <dgm:t>
        <a:bodyPr/>
        <a:lstStyle/>
        <a:p>
          <a:r>
            <a:rPr lang="en-US" sz="1600" dirty="0"/>
            <a:t>Staff, time, materials, knowledge, research, budget, GAs</a:t>
          </a:r>
        </a:p>
      </dgm:t>
    </dgm:pt>
    <dgm:pt modelId="{5CE5ADBA-8086-4743-B79A-8527E0A5F1E0}" type="parTrans" cxnId="{97DB9593-1025-4224-92AA-92EB71085A2F}">
      <dgm:prSet/>
      <dgm:spPr/>
      <dgm:t>
        <a:bodyPr/>
        <a:lstStyle/>
        <a:p>
          <a:endParaRPr lang="en-US" sz="1600"/>
        </a:p>
      </dgm:t>
    </dgm:pt>
    <dgm:pt modelId="{6F50A9FD-7227-42C1-9A3F-8998070A074B}" type="sibTrans" cxnId="{97DB9593-1025-4224-92AA-92EB71085A2F}">
      <dgm:prSet custT="1"/>
      <dgm:spPr/>
      <dgm:t>
        <a:bodyPr/>
        <a:lstStyle/>
        <a:p>
          <a:endParaRPr lang="en-US" sz="1600"/>
        </a:p>
      </dgm:t>
    </dgm:pt>
    <dgm:pt modelId="{5186B58D-0721-4561-BB8F-E822E875AB46}">
      <dgm:prSet phldrT="[Text]" custT="1"/>
      <dgm:spPr>
        <a:ln>
          <a:solidFill>
            <a:srgbClr val="FF0000"/>
          </a:solidFill>
        </a:ln>
      </dgm:spPr>
      <dgm:t>
        <a:bodyPr/>
        <a:lstStyle/>
        <a:p>
          <a:r>
            <a:rPr lang="en-US" sz="1600" dirty="0"/>
            <a:t>Papers, artifacts, student </a:t>
          </a:r>
          <a:r>
            <a:rPr lang="en-US" sz="1600" dirty="0" smtClean="0"/>
            <a:t>work, portfolios</a:t>
          </a:r>
          <a:endParaRPr lang="en-US" sz="1600" dirty="0"/>
        </a:p>
      </dgm:t>
    </dgm:pt>
    <dgm:pt modelId="{7FFF71E3-935A-4876-92E4-B3C921A15955}" type="parTrans" cxnId="{CFDC1271-F326-4324-8F67-2A4D07C34D9C}">
      <dgm:prSet/>
      <dgm:spPr/>
      <dgm:t>
        <a:bodyPr/>
        <a:lstStyle/>
        <a:p>
          <a:endParaRPr lang="en-US" sz="1600"/>
        </a:p>
      </dgm:t>
    </dgm:pt>
    <dgm:pt modelId="{C6C0930F-9C5B-4EC1-91D8-A3D3FCDF809E}" type="sibTrans" cxnId="{CFDC1271-F326-4324-8F67-2A4D07C34D9C}">
      <dgm:prSet custT="1"/>
      <dgm:spPr/>
      <dgm:t>
        <a:bodyPr/>
        <a:lstStyle/>
        <a:p>
          <a:endParaRPr lang="en-US" sz="1600"/>
        </a:p>
      </dgm:t>
    </dgm:pt>
    <dgm:pt modelId="{32A9F5BC-5A10-4777-8678-67A77766F352}">
      <dgm:prSet custT="1"/>
      <dgm:spPr/>
      <dgm:t>
        <a:bodyPr/>
        <a:lstStyle/>
        <a:p>
          <a:r>
            <a:rPr lang="en-US" sz="1600" dirty="0"/>
            <a:t>Students who proficient in organization, clarity, formatting, &amp; style</a:t>
          </a:r>
        </a:p>
      </dgm:t>
    </dgm:pt>
    <dgm:pt modelId="{ACE9469E-03C0-45E2-8D56-B4FF979DDD93}" type="parTrans" cxnId="{798720CF-6A7A-4E61-A54F-BC482902ACA7}">
      <dgm:prSet/>
      <dgm:spPr/>
      <dgm:t>
        <a:bodyPr/>
        <a:lstStyle/>
        <a:p>
          <a:endParaRPr lang="en-US" sz="1600"/>
        </a:p>
      </dgm:t>
    </dgm:pt>
    <dgm:pt modelId="{0E875C8B-8BE5-41F3-8CF0-888E53004EAB}" type="sibTrans" cxnId="{798720CF-6A7A-4E61-A54F-BC482902ACA7}">
      <dgm:prSet/>
      <dgm:spPr/>
      <dgm:t>
        <a:bodyPr/>
        <a:lstStyle/>
        <a:p>
          <a:endParaRPr lang="en-US" sz="1600"/>
        </a:p>
      </dgm:t>
    </dgm:pt>
    <dgm:pt modelId="{3D150B98-508E-48FF-8B33-584A88D8004E}">
      <dgm:prSet phldrT="[Text]" custT="1"/>
      <dgm:spPr/>
      <dgm:t>
        <a:bodyPr/>
        <a:lstStyle/>
        <a:p>
          <a:r>
            <a:rPr lang="en-US" sz="1200" dirty="0" smtClean="0"/>
            <a:t>Early Writing Courses</a:t>
          </a:r>
          <a:endParaRPr lang="en-US" sz="1200" dirty="0"/>
        </a:p>
      </dgm:t>
    </dgm:pt>
    <dgm:pt modelId="{1F5FB1C5-3F85-443C-A1E4-13E82A5A9DAB}" type="sibTrans" cxnId="{24323FD4-B92F-401D-9D63-E44417F8503D}">
      <dgm:prSet custT="1"/>
      <dgm:spPr/>
      <dgm:t>
        <a:bodyPr/>
        <a:lstStyle/>
        <a:p>
          <a:endParaRPr lang="en-US" sz="1600"/>
        </a:p>
      </dgm:t>
    </dgm:pt>
    <dgm:pt modelId="{696B9439-BA16-4FDA-85BE-74C1FB40B9C9}" type="parTrans" cxnId="{24323FD4-B92F-401D-9D63-E44417F8503D}">
      <dgm:prSet/>
      <dgm:spPr/>
      <dgm:t>
        <a:bodyPr/>
        <a:lstStyle/>
        <a:p>
          <a:endParaRPr lang="en-US" sz="1600"/>
        </a:p>
      </dgm:t>
    </dgm:pt>
    <dgm:pt modelId="{A1730450-B360-409E-8114-8177EFD737ED}" type="pres">
      <dgm:prSet presAssocID="{839ED844-E15A-4118-A8AD-57BACBF75704}" presName="Name0" presStyleCnt="0">
        <dgm:presLayoutVars>
          <dgm:dir/>
          <dgm:resizeHandles val="exact"/>
        </dgm:presLayoutVars>
      </dgm:prSet>
      <dgm:spPr/>
    </dgm:pt>
    <dgm:pt modelId="{B840BC4B-CB95-44A5-A874-7CF24234BE11}" type="pres">
      <dgm:prSet presAssocID="{C25E325A-44BA-45F2-A488-AC6B49BE772E}" presName="node" presStyleLbl="node1" presStyleIdx="0" presStyleCnt="4">
        <dgm:presLayoutVars>
          <dgm:bulletEnabled val="1"/>
        </dgm:presLayoutVars>
      </dgm:prSet>
      <dgm:spPr/>
      <dgm:t>
        <a:bodyPr/>
        <a:lstStyle/>
        <a:p>
          <a:endParaRPr lang="en-US"/>
        </a:p>
      </dgm:t>
    </dgm:pt>
    <dgm:pt modelId="{857E6C33-D1F4-408E-A271-9DBC365DE627}" type="pres">
      <dgm:prSet presAssocID="{6F50A9FD-7227-42C1-9A3F-8998070A074B}" presName="sibTrans" presStyleLbl="sibTrans2D1" presStyleIdx="0" presStyleCnt="3"/>
      <dgm:spPr/>
      <dgm:t>
        <a:bodyPr/>
        <a:lstStyle/>
        <a:p>
          <a:endParaRPr lang="en-US"/>
        </a:p>
      </dgm:t>
    </dgm:pt>
    <dgm:pt modelId="{1A28AF4F-853E-4389-9A45-0386AD01E953}" type="pres">
      <dgm:prSet presAssocID="{6F50A9FD-7227-42C1-9A3F-8998070A074B}" presName="connectorText" presStyleLbl="sibTrans2D1" presStyleIdx="0" presStyleCnt="3"/>
      <dgm:spPr/>
      <dgm:t>
        <a:bodyPr/>
        <a:lstStyle/>
        <a:p>
          <a:endParaRPr lang="en-US"/>
        </a:p>
      </dgm:t>
    </dgm:pt>
    <dgm:pt modelId="{2FB6B361-BF3C-482B-8099-6F60CBE81B52}" type="pres">
      <dgm:prSet presAssocID="{3D150B98-508E-48FF-8B33-584A88D8004E}" presName="node" presStyleLbl="node1" presStyleIdx="1" presStyleCnt="4">
        <dgm:presLayoutVars>
          <dgm:bulletEnabled val="1"/>
        </dgm:presLayoutVars>
      </dgm:prSet>
      <dgm:spPr/>
      <dgm:t>
        <a:bodyPr/>
        <a:lstStyle/>
        <a:p>
          <a:endParaRPr lang="en-US"/>
        </a:p>
      </dgm:t>
    </dgm:pt>
    <dgm:pt modelId="{73A317D7-2D6D-4459-92DF-BC9034A629B5}" type="pres">
      <dgm:prSet presAssocID="{1F5FB1C5-3F85-443C-A1E4-13E82A5A9DAB}" presName="sibTrans" presStyleLbl="sibTrans2D1" presStyleIdx="1" presStyleCnt="3"/>
      <dgm:spPr/>
      <dgm:t>
        <a:bodyPr/>
        <a:lstStyle/>
        <a:p>
          <a:endParaRPr lang="en-US"/>
        </a:p>
      </dgm:t>
    </dgm:pt>
    <dgm:pt modelId="{A34F7D68-0B41-45CA-904E-337933EEFBCC}" type="pres">
      <dgm:prSet presAssocID="{1F5FB1C5-3F85-443C-A1E4-13E82A5A9DAB}" presName="connectorText" presStyleLbl="sibTrans2D1" presStyleIdx="1" presStyleCnt="3"/>
      <dgm:spPr/>
      <dgm:t>
        <a:bodyPr/>
        <a:lstStyle/>
        <a:p>
          <a:endParaRPr lang="en-US"/>
        </a:p>
      </dgm:t>
    </dgm:pt>
    <dgm:pt modelId="{A89DCDAD-0136-4DBE-91C2-17A126403BB2}" type="pres">
      <dgm:prSet presAssocID="{5186B58D-0721-4561-BB8F-E822E875AB46}" presName="node" presStyleLbl="node1" presStyleIdx="2" presStyleCnt="4">
        <dgm:presLayoutVars>
          <dgm:bulletEnabled val="1"/>
        </dgm:presLayoutVars>
      </dgm:prSet>
      <dgm:spPr/>
      <dgm:t>
        <a:bodyPr/>
        <a:lstStyle/>
        <a:p>
          <a:endParaRPr lang="en-US"/>
        </a:p>
      </dgm:t>
    </dgm:pt>
    <dgm:pt modelId="{589E5E8D-7115-42EA-AD79-068DC40CE306}" type="pres">
      <dgm:prSet presAssocID="{C6C0930F-9C5B-4EC1-91D8-A3D3FCDF809E}" presName="sibTrans" presStyleLbl="sibTrans2D1" presStyleIdx="2" presStyleCnt="3"/>
      <dgm:spPr/>
      <dgm:t>
        <a:bodyPr/>
        <a:lstStyle/>
        <a:p>
          <a:endParaRPr lang="en-US"/>
        </a:p>
      </dgm:t>
    </dgm:pt>
    <dgm:pt modelId="{46ACF0E9-0CFD-4B8E-BB1D-F073EA6F9502}" type="pres">
      <dgm:prSet presAssocID="{C6C0930F-9C5B-4EC1-91D8-A3D3FCDF809E}" presName="connectorText" presStyleLbl="sibTrans2D1" presStyleIdx="2" presStyleCnt="3"/>
      <dgm:spPr/>
      <dgm:t>
        <a:bodyPr/>
        <a:lstStyle/>
        <a:p>
          <a:endParaRPr lang="en-US"/>
        </a:p>
      </dgm:t>
    </dgm:pt>
    <dgm:pt modelId="{649592E9-1E3C-4E33-8E49-ADCF7C86022E}" type="pres">
      <dgm:prSet presAssocID="{32A9F5BC-5A10-4777-8678-67A77766F352}" presName="node" presStyleLbl="node1" presStyleIdx="3" presStyleCnt="4">
        <dgm:presLayoutVars>
          <dgm:bulletEnabled val="1"/>
        </dgm:presLayoutVars>
      </dgm:prSet>
      <dgm:spPr/>
      <dgm:t>
        <a:bodyPr/>
        <a:lstStyle/>
        <a:p>
          <a:endParaRPr lang="en-US"/>
        </a:p>
      </dgm:t>
    </dgm:pt>
  </dgm:ptLst>
  <dgm:cxnLst>
    <dgm:cxn modelId="{0C32F9DF-CA25-432B-BFE5-35E60194502F}" type="presOf" srcId="{3D150B98-508E-48FF-8B33-584A88D8004E}" destId="{2FB6B361-BF3C-482B-8099-6F60CBE81B52}" srcOrd="0" destOrd="0" presId="urn:microsoft.com/office/officeart/2005/8/layout/process1"/>
    <dgm:cxn modelId="{EA4C3FC0-2D89-46C0-AD7B-13C8EB00C639}" type="presOf" srcId="{1F5FB1C5-3F85-443C-A1E4-13E82A5A9DAB}" destId="{A34F7D68-0B41-45CA-904E-337933EEFBCC}" srcOrd="1" destOrd="0" presId="urn:microsoft.com/office/officeart/2005/8/layout/process1"/>
    <dgm:cxn modelId="{AEFD0BF0-9C92-4275-8447-EB222F41DDD1}" type="presOf" srcId="{C25E325A-44BA-45F2-A488-AC6B49BE772E}" destId="{B840BC4B-CB95-44A5-A874-7CF24234BE11}" srcOrd="0" destOrd="0" presId="urn:microsoft.com/office/officeart/2005/8/layout/process1"/>
    <dgm:cxn modelId="{ECD302C8-B4EF-403D-8EAE-2D2120736D2A}" type="presOf" srcId="{839ED844-E15A-4118-A8AD-57BACBF75704}" destId="{A1730450-B360-409E-8114-8177EFD737ED}" srcOrd="0" destOrd="0" presId="urn:microsoft.com/office/officeart/2005/8/layout/process1"/>
    <dgm:cxn modelId="{3534741E-0F0E-41DB-828D-6ECEA9355969}" type="presOf" srcId="{32A9F5BC-5A10-4777-8678-67A77766F352}" destId="{649592E9-1E3C-4E33-8E49-ADCF7C86022E}" srcOrd="0" destOrd="0" presId="urn:microsoft.com/office/officeart/2005/8/layout/process1"/>
    <dgm:cxn modelId="{447B4DB0-8E26-4505-B45A-6579CACED022}" type="presOf" srcId="{5186B58D-0721-4561-BB8F-E822E875AB46}" destId="{A89DCDAD-0136-4DBE-91C2-17A126403BB2}" srcOrd="0" destOrd="0" presId="urn:microsoft.com/office/officeart/2005/8/layout/process1"/>
    <dgm:cxn modelId="{798720CF-6A7A-4E61-A54F-BC482902ACA7}" srcId="{839ED844-E15A-4118-A8AD-57BACBF75704}" destId="{32A9F5BC-5A10-4777-8678-67A77766F352}" srcOrd="3" destOrd="0" parTransId="{ACE9469E-03C0-45E2-8D56-B4FF979DDD93}" sibTransId="{0E875C8B-8BE5-41F3-8CF0-888E53004EAB}"/>
    <dgm:cxn modelId="{3B349643-57CC-4ABA-8B2D-CDB46C978499}" type="presOf" srcId="{6F50A9FD-7227-42C1-9A3F-8998070A074B}" destId="{1A28AF4F-853E-4389-9A45-0386AD01E953}" srcOrd="1" destOrd="0" presId="urn:microsoft.com/office/officeart/2005/8/layout/process1"/>
    <dgm:cxn modelId="{879C07BE-6EE0-4D4C-9458-8E021AF92FB2}" type="presOf" srcId="{C6C0930F-9C5B-4EC1-91D8-A3D3FCDF809E}" destId="{589E5E8D-7115-42EA-AD79-068DC40CE306}" srcOrd="0" destOrd="0" presId="urn:microsoft.com/office/officeart/2005/8/layout/process1"/>
    <dgm:cxn modelId="{40E9C176-61EF-4652-B2B3-7275981DB96C}" type="presOf" srcId="{6F50A9FD-7227-42C1-9A3F-8998070A074B}" destId="{857E6C33-D1F4-408E-A271-9DBC365DE627}" srcOrd="0" destOrd="0" presId="urn:microsoft.com/office/officeart/2005/8/layout/process1"/>
    <dgm:cxn modelId="{CFDC1271-F326-4324-8F67-2A4D07C34D9C}" srcId="{839ED844-E15A-4118-A8AD-57BACBF75704}" destId="{5186B58D-0721-4561-BB8F-E822E875AB46}" srcOrd="2" destOrd="0" parTransId="{7FFF71E3-935A-4876-92E4-B3C921A15955}" sibTransId="{C6C0930F-9C5B-4EC1-91D8-A3D3FCDF809E}"/>
    <dgm:cxn modelId="{97DB9593-1025-4224-92AA-92EB71085A2F}" srcId="{839ED844-E15A-4118-A8AD-57BACBF75704}" destId="{C25E325A-44BA-45F2-A488-AC6B49BE772E}" srcOrd="0" destOrd="0" parTransId="{5CE5ADBA-8086-4743-B79A-8527E0A5F1E0}" sibTransId="{6F50A9FD-7227-42C1-9A3F-8998070A074B}"/>
    <dgm:cxn modelId="{2754C189-FF0A-4156-9B18-AE0C73F1D0A5}" type="presOf" srcId="{C6C0930F-9C5B-4EC1-91D8-A3D3FCDF809E}" destId="{46ACF0E9-0CFD-4B8E-BB1D-F073EA6F9502}" srcOrd="1" destOrd="0" presId="urn:microsoft.com/office/officeart/2005/8/layout/process1"/>
    <dgm:cxn modelId="{7C2412BC-D3BB-41A2-833A-B62C103B4723}" type="presOf" srcId="{1F5FB1C5-3F85-443C-A1E4-13E82A5A9DAB}" destId="{73A317D7-2D6D-4459-92DF-BC9034A629B5}" srcOrd="0" destOrd="0" presId="urn:microsoft.com/office/officeart/2005/8/layout/process1"/>
    <dgm:cxn modelId="{24323FD4-B92F-401D-9D63-E44417F8503D}" srcId="{839ED844-E15A-4118-A8AD-57BACBF75704}" destId="{3D150B98-508E-48FF-8B33-584A88D8004E}" srcOrd="1" destOrd="0" parTransId="{696B9439-BA16-4FDA-85BE-74C1FB40B9C9}" sibTransId="{1F5FB1C5-3F85-443C-A1E4-13E82A5A9DAB}"/>
    <dgm:cxn modelId="{1FFB4B7F-7F07-443F-843C-4C994063B681}" type="presParOf" srcId="{A1730450-B360-409E-8114-8177EFD737ED}" destId="{B840BC4B-CB95-44A5-A874-7CF24234BE11}" srcOrd="0" destOrd="0" presId="urn:microsoft.com/office/officeart/2005/8/layout/process1"/>
    <dgm:cxn modelId="{BCAF290B-ACF9-408B-9554-A85427997118}" type="presParOf" srcId="{A1730450-B360-409E-8114-8177EFD737ED}" destId="{857E6C33-D1F4-408E-A271-9DBC365DE627}" srcOrd="1" destOrd="0" presId="urn:microsoft.com/office/officeart/2005/8/layout/process1"/>
    <dgm:cxn modelId="{4C5E9A2F-FABA-43D1-B89B-D52A701DA7C2}" type="presParOf" srcId="{857E6C33-D1F4-408E-A271-9DBC365DE627}" destId="{1A28AF4F-853E-4389-9A45-0386AD01E953}" srcOrd="0" destOrd="0" presId="urn:microsoft.com/office/officeart/2005/8/layout/process1"/>
    <dgm:cxn modelId="{B4BB8756-62E0-49A6-BE0E-F51B6BE38450}" type="presParOf" srcId="{A1730450-B360-409E-8114-8177EFD737ED}" destId="{2FB6B361-BF3C-482B-8099-6F60CBE81B52}" srcOrd="2" destOrd="0" presId="urn:microsoft.com/office/officeart/2005/8/layout/process1"/>
    <dgm:cxn modelId="{EAEC0CCC-C348-4E08-B876-041E08091224}" type="presParOf" srcId="{A1730450-B360-409E-8114-8177EFD737ED}" destId="{73A317D7-2D6D-4459-92DF-BC9034A629B5}" srcOrd="3" destOrd="0" presId="urn:microsoft.com/office/officeart/2005/8/layout/process1"/>
    <dgm:cxn modelId="{986C1E38-57C9-49CA-917B-1709CD7344CE}" type="presParOf" srcId="{73A317D7-2D6D-4459-92DF-BC9034A629B5}" destId="{A34F7D68-0B41-45CA-904E-337933EEFBCC}" srcOrd="0" destOrd="0" presId="urn:microsoft.com/office/officeart/2005/8/layout/process1"/>
    <dgm:cxn modelId="{6B6474A9-A07F-42C5-B3A7-4ED28D676A70}" type="presParOf" srcId="{A1730450-B360-409E-8114-8177EFD737ED}" destId="{A89DCDAD-0136-4DBE-91C2-17A126403BB2}" srcOrd="4" destOrd="0" presId="urn:microsoft.com/office/officeart/2005/8/layout/process1"/>
    <dgm:cxn modelId="{B6ACA4E6-E7A9-447C-BD92-69B9DDE16F7F}" type="presParOf" srcId="{A1730450-B360-409E-8114-8177EFD737ED}" destId="{589E5E8D-7115-42EA-AD79-068DC40CE306}" srcOrd="5" destOrd="0" presId="urn:microsoft.com/office/officeart/2005/8/layout/process1"/>
    <dgm:cxn modelId="{BFA0A3E4-4553-4320-AE70-8A572B46C057}" type="presParOf" srcId="{589E5E8D-7115-42EA-AD79-068DC40CE306}" destId="{46ACF0E9-0CFD-4B8E-BB1D-F073EA6F9502}" srcOrd="0" destOrd="0" presId="urn:microsoft.com/office/officeart/2005/8/layout/process1"/>
    <dgm:cxn modelId="{6B559E62-EE38-4B85-8382-0844712EE191}" type="presParOf" srcId="{A1730450-B360-409E-8114-8177EFD737ED}" destId="{649592E9-1E3C-4E33-8E49-ADCF7C86022E}"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154842-032B-4306-8BDB-AD3C989AE989}">
      <dsp:nvSpPr>
        <dsp:cNvPr id="0" name=""/>
        <dsp:cNvSpPr/>
      </dsp:nvSpPr>
      <dsp:spPr>
        <a:xfrm>
          <a:off x="4130761" y="1008"/>
          <a:ext cx="2254076" cy="1127038"/>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Environment</a:t>
          </a:r>
        </a:p>
      </dsp:txBody>
      <dsp:txXfrm>
        <a:off x="4163771" y="34018"/>
        <a:ext cx="2188056" cy="1061018"/>
      </dsp:txXfrm>
    </dsp:sp>
    <dsp:sp modelId="{23D5E1AB-5FBC-4750-B6D2-ECD33170A3C6}">
      <dsp:nvSpPr>
        <dsp:cNvPr id="0" name=""/>
        <dsp:cNvSpPr/>
      </dsp:nvSpPr>
      <dsp:spPr>
        <a:xfrm rot="2379849">
          <a:off x="5887858" y="1978432"/>
          <a:ext cx="2626077" cy="394463"/>
        </a:xfrm>
        <a:prstGeom prst="rightArrow">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6006197" y="2057325"/>
        <a:ext cx="2389399" cy="236677"/>
      </dsp:txXfrm>
    </dsp:sp>
    <dsp:sp modelId="{F16F99B8-8ADE-413C-B368-5ABAC526609D}">
      <dsp:nvSpPr>
        <dsp:cNvPr id="0" name=""/>
        <dsp:cNvSpPr/>
      </dsp:nvSpPr>
      <dsp:spPr>
        <a:xfrm>
          <a:off x="8016955" y="3223282"/>
          <a:ext cx="2254076" cy="1127038"/>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Outcome / Impact</a:t>
          </a:r>
          <a:endParaRPr lang="en-US" sz="2900" kern="1200" dirty="0"/>
        </a:p>
      </dsp:txBody>
      <dsp:txXfrm>
        <a:off x="8049965" y="3256292"/>
        <a:ext cx="2188056" cy="1061018"/>
      </dsp:txXfrm>
    </dsp:sp>
    <dsp:sp modelId="{0927BE1C-9D7F-4FDC-92AB-C6A3C210F989}">
      <dsp:nvSpPr>
        <dsp:cNvPr id="0" name=""/>
        <dsp:cNvSpPr/>
      </dsp:nvSpPr>
      <dsp:spPr>
        <a:xfrm>
          <a:off x="3944761" y="3589570"/>
          <a:ext cx="2626077" cy="394463"/>
        </a:xfrm>
        <a:prstGeom prst="rightArrow">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4063100" y="3668463"/>
        <a:ext cx="2389399" cy="236677"/>
      </dsp:txXfrm>
    </dsp:sp>
    <dsp:sp modelId="{B3EE323B-456D-49D9-A76B-DE66FECA3311}">
      <dsp:nvSpPr>
        <dsp:cNvPr id="0" name=""/>
        <dsp:cNvSpPr/>
      </dsp:nvSpPr>
      <dsp:spPr>
        <a:xfrm>
          <a:off x="244568" y="3223282"/>
          <a:ext cx="2254076" cy="1127038"/>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Inputs</a:t>
          </a:r>
        </a:p>
      </dsp:txBody>
      <dsp:txXfrm>
        <a:off x="277578" y="3256292"/>
        <a:ext cx="2188056" cy="1061018"/>
      </dsp:txXfrm>
    </dsp:sp>
    <dsp:sp modelId="{587EEB7A-E610-4B45-B04C-0A7065A9F929}">
      <dsp:nvSpPr>
        <dsp:cNvPr id="0" name=""/>
        <dsp:cNvSpPr/>
      </dsp:nvSpPr>
      <dsp:spPr>
        <a:xfrm rot="19220151">
          <a:off x="2001664" y="1978432"/>
          <a:ext cx="2626077" cy="394463"/>
        </a:xfrm>
        <a:prstGeom prst="rightArrow">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2120003" y="2057325"/>
        <a:ext cx="2389399" cy="2366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40BC4B-CB95-44A5-A874-7CF24234BE11}">
      <dsp:nvSpPr>
        <dsp:cNvPr id="0" name=""/>
        <dsp:cNvSpPr/>
      </dsp:nvSpPr>
      <dsp:spPr>
        <a:xfrm>
          <a:off x="13830" y="0"/>
          <a:ext cx="2656595" cy="173697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a:t>Before Learning Event</a:t>
          </a:r>
        </a:p>
      </dsp:txBody>
      <dsp:txXfrm>
        <a:off x="64704" y="50874"/>
        <a:ext cx="2554847" cy="1635224"/>
      </dsp:txXfrm>
    </dsp:sp>
    <dsp:sp modelId="{857E6C33-D1F4-408E-A271-9DBC365DE627}">
      <dsp:nvSpPr>
        <dsp:cNvPr id="0" name=""/>
        <dsp:cNvSpPr/>
      </dsp:nvSpPr>
      <dsp:spPr>
        <a:xfrm>
          <a:off x="2936086" y="539068"/>
          <a:ext cx="563198" cy="658835"/>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a:off x="2936086" y="670835"/>
        <a:ext cx="394239" cy="395301"/>
      </dsp:txXfrm>
    </dsp:sp>
    <dsp:sp modelId="{2FB6B361-BF3C-482B-8099-6F60CBE81B52}">
      <dsp:nvSpPr>
        <dsp:cNvPr id="0" name=""/>
        <dsp:cNvSpPr/>
      </dsp:nvSpPr>
      <dsp:spPr>
        <a:xfrm>
          <a:off x="3733064" y="0"/>
          <a:ext cx="2656595" cy="1736972"/>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a:t>Learning Event</a:t>
          </a:r>
        </a:p>
      </dsp:txBody>
      <dsp:txXfrm>
        <a:off x="4122113" y="254374"/>
        <a:ext cx="1878497" cy="1228224"/>
      </dsp:txXfrm>
    </dsp:sp>
    <dsp:sp modelId="{73A317D7-2D6D-4459-92DF-BC9034A629B5}">
      <dsp:nvSpPr>
        <dsp:cNvPr id="0" name=""/>
        <dsp:cNvSpPr/>
      </dsp:nvSpPr>
      <dsp:spPr>
        <a:xfrm>
          <a:off x="6655319" y="539068"/>
          <a:ext cx="563198" cy="658835"/>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a:off x="6655319" y="670835"/>
        <a:ext cx="394239" cy="395301"/>
      </dsp:txXfrm>
    </dsp:sp>
    <dsp:sp modelId="{A89DCDAD-0136-4DBE-91C2-17A126403BB2}">
      <dsp:nvSpPr>
        <dsp:cNvPr id="0" name=""/>
        <dsp:cNvSpPr/>
      </dsp:nvSpPr>
      <dsp:spPr>
        <a:xfrm>
          <a:off x="7452298" y="0"/>
          <a:ext cx="2656595" cy="173697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a:t>After Learning Event </a:t>
          </a:r>
        </a:p>
      </dsp:txBody>
      <dsp:txXfrm>
        <a:off x="7503172" y="50874"/>
        <a:ext cx="2554847" cy="16352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40BC4B-CB95-44A5-A874-7CF24234BE11}">
      <dsp:nvSpPr>
        <dsp:cNvPr id="0" name=""/>
        <dsp:cNvSpPr/>
      </dsp:nvSpPr>
      <dsp:spPr>
        <a:xfrm>
          <a:off x="4621" y="1319253"/>
          <a:ext cx="2020453" cy="121227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Inputs, Resources</a:t>
          </a:r>
        </a:p>
      </dsp:txBody>
      <dsp:txXfrm>
        <a:off x="40127" y="1354759"/>
        <a:ext cx="1949441" cy="1141260"/>
      </dsp:txXfrm>
    </dsp:sp>
    <dsp:sp modelId="{857E6C33-D1F4-408E-A271-9DBC365DE627}">
      <dsp:nvSpPr>
        <dsp:cNvPr id="0" name=""/>
        <dsp:cNvSpPr/>
      </dsp:nvSpPr>
      <dsp:spPr>
        <a:xfrm>
          <a:off x="2227119" y="1674853"/>
          <a:ext cx="428336" cy="50107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2227119" y="1775067"/>
        <a:ext cx="299835" cy="300644"/>
      </dsp:txXfrm>
    </dsp:sp>
    <dsp:sp modelId="{2FB6B361-BF3C-482B-8099-6F60CBE81B52}">
      <dsp:nvSpPr>
        <dsp:cNvPr id="0" name=""/>
        <dsp:cNvSpPr/>
      </dsp:nvSpPr>
      <dsp:spPr>
        <a:xfrm>
          <a:off x="2833255" y="1319253"/>
          <a:ext cx="2020453" cy="121227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Activities, Curriculum, Program</a:t>
          </a:r>
        </a:p>
      </dsp:txBody>
      <dsp:txXfrm>
        <a:off x="2868761" y="1354759"/>
        <a:ext cx="1949441" cy="1141260"/>
      </dsp:txXfrm>
    </dsp:sp>
    <dsp:sp modelId="{73A317D7-2D6D-4459-92DF-BC9034A629B5}">
      <dsp:nvSpPr>
        <dsp:cNvPr id="0" name=""/>
        <dsp:cNvSpPr/>
      </dsp:nvSpPr>
      <dsp:spPr>
        <a:xfrm>
          <a:off x="5055754" y="1674853"/>
          <a:ext cx="428336" cy="50107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5055754" y="1775067"/>
        <a:ext cx="299835" cy="300644"/>
      </dsp:txXfrm>
    </dsp:sp>
    <dsp:sp modelId="{A89DCDAD-0136-4DBE-91C2-17A126403BB2}">
      <dsp:nvSpPr>
        <dsp:cNvPr id="0" name=""/>
        <dsp:cNvSpPr/>
      </dsp:nvSpPr>
      <dsp:spPr>
        <a:xfrm>
          <a:off x="5661890" y="1319253"/>
          <a:ext cx="2020453" cy="121227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Program completers (outputs)</a:t>
          </a:r>
        </a:p>
      </dsp:txBody>
      <dsp:txXfrm>
        <a:off x="5697396" y="1354759"/>
        <a:ext cx="1949441" cy="1141260"/>
      </dsp:txXfrm>
    </dsp:sp>
    <dsp:sp modelId="{589E5E8D-7115-42EA-AD79-068DC40CE306}">
      <dsp:nvSpPr>
        <dsp:cNvPr id="0" name=""/>
        <dsp:cNvSpPr/>
      </dsp:nvSpPr>
      <dsp:spPr>
        <a:xfrm>
          <a:off x="7884389" y="1674853"/>
          <a:ext cx="428336" cy="50107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7884389" y="1775067"/>
        <a:ext cx="299835" cy="300644"/>
      </dsp:txXfrm>
    </dsp:sp>
    <dsp:sp modelId="{649592E9-1E3C-4E33-8E49-ADCF7C86022E}">
      <dsp:nvSpPr>
        <dsp:cNvPr id="0" name=""/>
        <dsp:cNvSpPr/>
      </dsp:nvSpPr>
      <dsp:spPr>
        <a:xfrm>
          <a:off x="8490525" y="1319253"/>
          <a:ext cx="2020453" cy="121227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Short and long-term impact</a:t>
          </a:r>
        </a:p>
      </dsp:txBody>
      <dsp:txXfrm>
        <a:off x="8526031" y="1354759"/>
        <a:ext cx="1949441" cy="11412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94050-3A78-4184-A391-388A1B730237}">
      <dsp:nvSpPr>
        <dsp:cNvPr id="0" name=""/>
        <dsp:cNvSpPr/>
      </dsp:nvSpPr>
      <dsp:spPr>
        <a:xfrm>
          <a:off x="284" y="235750"/>
          <a:ext cx="1097273" cy="228599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b="1" kern="1200" dirty="0"/>
        </a:p>
      </dsp:txBody>
      <dsp:txXfrm>
        <a:off x="32422" y="267888"/>
        <a:ext cx="1032997" cy="2221722"/>
      </dsp:txXfrm>
    </dsp:sp>
    <dsp:sp modelId="{6C2E6DB9-7C9D-4958-957C-F5084D78F7A2}">
      <dsp:nvSpPr>
        <dsp:cNvPr id="0" name=""/>
        <dsp:cNvSpPr/>
      </dsp:nvSpPr>
      <dsp:spPr>
        <a:xfrm>
          <a:off x="1330092" y="1259878"/>
          <a:ext cx="310897" cy="23774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330092" y="1307426"/>
        <a:ext cx="239574" cy="142646"/>
      </dsp:txXfrm>
    </dsp:sp>
    <dsp:sp modelId="{343B4459-4812-42B6-99A6-78330AAA7982}">
      <dsp:nvSpPr>
        <dsp:cNvPr id="0" name=""/>
        <dsp:cNvSpPr/>
      </dsp:nvSpPr>
      <dsp:spPr>
        <a:xfrm>
          <a:off x="1897523" y="235750"/>
          <a:ext cx="1097273" cy="228599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endParaRPr lang="en-US" sz="6400" b="1" kern="1200" dirty="0"/>
        </a:p>
      </dsp:txBody>
      <dsp:txXfrm>
        <a:off x="1929661" y="267888"/>
        <a:ext cx="1032997" cy="2221722"/>
      </dsp:txXfrm>
    </dsp:sp>
    <dsp:sp modelId="{92221CE4-CC1B-46E4-9DE3-E9CA76AD715C}">
      <dsp:nvSpPr>
        <dsp:cNvPr id="0" name=""/>
        <dsp:cNvSpPr/>
      </dsp:nvSpPr>
      <dsp:spPr>
        <a:xfrm>
          <a:off x="3226749" y="1261725"/>
          <a:ext cx="312063" cy="234047"/>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3226749" y="1308534"/>
        <a:ext cx="241849" cy="140429"/>
      </dsp:txXfrm>
    </dsp:sp>
    <dsp:sp modelId="{D98DB572-1C05-43D5-A879-79ADC1421681}">
      <dsp:nvSpPr>
        <dsp:cNvPr id="0" name=""/>
        <dsp:cNvSpPr/>
      </dsp:nvSpPr>
      <dsp:spPr>
        <a:xfrm>
          <a:off x="3794763" y="235750"/>
          <a:ext cx="1097273" cy="228599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US" sz="1400" b="1" kern="1200" dirty="0"/>
        </a:p>
      </dsp:txBody>
      <dsp:txXfrm>
        <a:off x="3826901" y="267888"/>
        <a:ext cx="1032997" cy="2221722"/>
      </dsp:txXfrm>
    </dsp:sp>
    <dsp:sp modelId="{3B3ED8A9-AF5A-45DC-B412-4183BE9317CA}">
      <dsp:nvSpPr>
        <dsp:cNvPr id="0" name=""/>
        <dsp:cNvSpPr/>
      </dsp:nvSpPr>
      <dsp:spPr>
        <a:xfrm>
          <a:off x="5123988" y="1261725"/>
          <a:ext cx="312063" cy="234047"/>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5123988" y="1308534"/>
        <a:ext cx="241849" cy="140429"/>
      </dsp:txXfrm>
    </dsp:sp>
    <dsp:sp modelId="{CBFD869F-4DDB-4C05-BC62-9E3823723C90}">
      <dsp:nvSpPr>
        <dsp:cNvPr id="0" name=""/>
        <dsp:cNvSpPr/>
      </dsp:nvSpPr>
      <dsp:spPr>
        <a:xfrm>
          <a:off x="5692002" y="235750"/>
          <a:ext cx="1097273" cy="228599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US" sz="1400" b="1" kern="1200" dirty="0"/>
        </a:p>
      </dsp:txBody>
      <dsp:txXfrm>
        <a:off x="5724140" y="267888"/>
        <a:ext cx="1032997" cy="2221722"/>
      </dsp:txXfrm>
    </dsp:sp>
    <dsp:sp modelId="{BE023E93-2AE3-4689-95FD-A770D098EB14}">
      <dsp:nvSpPr>
        <dsp:cNvPr id="0" name=""/>
        <dsp:cNvSpPr/>
      </dsp:nvSpPr>
      <dsp:spPr>
        <a:xfrm>
          <a:off x="7012286" y="1261725"/>
          <a:ext cx="300033" cy="234047"/>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7012286" y="1308534"/>
        <a:ext cx="229819" cy="140429"/>
      </dsp:txXfrm>
    </dsp:sp>
    <dsp:sp modelId="{4BEA56AD-F430-4329-BD47-CAFED324AD6C}">
      <dsp:nvSpPr>
        <dsp:cNvPr id="0" name=""/>
        <dsp:cNvSpPr/>
      </dsp:nvSpPr>
      <dsp:spPr>
        <a:xfrm>
          <a:off x="7558403" y="235750"/>
          <a:ext cx="1097273" cy="228599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en-US" sz="1300" b="1" kern="1200" dirty="0"/>
        </a:p>
      </dsp:txBody>
      <dsp:txXfrm>
        <a:off x="7590541" y="267888"/>
        <a:ext cx="1032997" cy="22217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40BC4B-CB95-44A5-A874-7CF24234BE11}">
      <dsp:nvSpPr>
        <dsp:cNvPr id="0" name=""/>
        <dsp:cNvSpPr/>
      </dsp:nvSpPr>
      <dsp:spPr>
        <a:xfrm>
          <a:off x="4621" y="1148778"/>
          <a:ext cx="2020453" cy="155322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i="1" kern="1200" dirty="0" smtClean="0"/>
            <a:t>Inputs</a:t>
          </a:r>
          <a:r>
            <a:rPr lang="en-US" sz="1600" kern="1200" dirty="0" smtClean="0"/>
            <a:t>: Staff</a:t>
          </a:r>
          <a:r>
            <a:rPr lang="en-US" sz="1600" kern="1200" dirty="0"/>
            <a:t>, time, materials, knowledge, research</a:t>
          </a:r>
        </a:p>
      </dsp:txBody>
      <dsp:txXfrm>
        <a:off x="50113" y="1194270"/>
        <a:ext cx="1929469" cy="1462239"/>
      </dsp:txXfrm>
    </dsp:sp>
    <dsp:sp modelId="{857E6C33-D1F4-408E-A271-9DBC365DE627}">
      <dsp:nvSpPr>
        <dsp:cNvPr id="0" name=""/>
        <dsp:cNvSpPr/>
      </dsp:nvSpPr>
      <dsp:spPr>
        <a:xfrm>
          <a:off x="2227119" y="1674853"/>
          <a:ext cx="428336" cy="50107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2227119" y="1775067"/>
        <a:ext cx="299835" cy="300644"/>
      </dsp:txXfrm>
    </dsp:sp>
    <dsp:sp modelId="{2FB6B361-BF3C-482B-8099-6F60CBE81B52}">
      <dsp:nvSpPr>
        <dsp:cNvPr id="0" name=""/>
        <dsp:cNvSpPr/>
      </dsp:nvSpPr>
      <dsp:spPr>
        <a:xfrm>
          <a:off x="2833255" y="1148778"/>
          <a:ext cx="2020453" cy="155322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i="1" kern="1200" dirty="0" smtClean="0"/>
            <a:t>Activities</a:t>
          </a:r>
          <a:r>
            <a:rPr lang="en-US" sz="1600" kern="1200" dirty="0" smtClean="0"/>
            <a:t>: Health care delivered to </a:t>
          </a:r>
          <a:r>
            <a:rPr lang="en-US" sz="1600" kern="1200" dirty="0"/>
            <a:t>patients</a:t>
          </a:r>
        </a:p>
      </dsp:txBody>
      <dsp:txXfrm>
        <a:off x="2878747" y="1194270"/>
        <a:ext cx="1929469" cy="1462239"/>
      </dsp:txXfrm>
    </dsp:sp>
    <dsp:sp modelId="{73A317D7-2D6D-4459-92DF-BC9034A629B5}">
      <dsp:nvSpPr>
        <dsp:cNvPr id="0" name=""/>
        <dsp:cNvSpPr/>
      </dsp:nvSpPr>
      <dsp:spPr>
        <a:xfrm>
          <a:off x="5055754" y="1674853"/>
          <a:ext cx="428336" cy="50107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5055754" y="1775067"/>
        <a:ext cx="299835" cy="300644"/>
      </dsp:txXfrm>
    </dsp:sp>
    <dsp:sp modelId="{A89DCDAD-0136-4DBE-91C2-17A126403BB2}">
      <dsp:nvSpPr>
        <dsp:cNvPr id="0" name=""/>
        <dsp:cNvSpPr/>
      </dsp:nvSpPr>
      <dsp:spPr>
        <a:xfrm>
          <a:off x="5661890" y="1148778"/>
          <a:ext cx="2020453" cy="155322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i="1" kern="1200" dirty="0" smtClean="0"/>
            <a:t>Outputs</a:t>
          </a:r>
          <a:r>
            <a:rPr lang="en-US" sz="1600" kern="1200" dirty="0" smtClean="0"/>
            <a:t>: # </a:t>
          </a:r>
          <a:r>
            <a:rPr lang="en-US" sz="1600" kern="1200" dirty="0"/>
            <a:t>of patients</a:t>
          </a:r>
        </a:p>
      </dsp:txBody>
      <dsp:txXfrm>
        <a:off x="5707382" y="1194270"/>
        <a:ext cx="1929469" cy="1462239"/>
      </dsp:txXfrm>
    </dsp:sp>
    <dsp:sp modelId="{589E5E8D-7115-42EA-AD79-068DC40CE306}">
      <dsp:nvSpPr>
        <dsp:cNvPr id="0" name=""/>
        <dsp:cNvSpPr/>
      </dsp:nvSpPr>
      <dsp:spPr>
        <a:xfrm>
          <a:off x="7884389" y="1674853"/>
          <a:ext cx="428336" cy="50107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7884389" y="1775067"/>
        <a:ext cx="299835" cy="300644"/>
      </dsp:txXfrm>
    </dsp:sp>
    <dsp:sp modelId="{649592E9-1E3C-4E33-8E49-ADCF7C86022E}">
      <dsp:nvSpPr>
        <dsp:cNvPr id="0" name=""/>
        <dsp:cNvSpPr/>
      </dsp:nvSpPr>
      <dsp:spPr>
        <a:xfrm>
          <a:off x="8490525" y="1148778"/>
          <a:ext cx="2020453" cy="155322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i="1" kern="1200" dirty="0" smtClean="0"/>
            <a:t>Outcome/ Impact: </a:t>
          </a:r>
          <a:r>
            <a:rPr lang="en-US" sz="1600" kern="1200" dirty="0" smtClean="0"/>
            <a:t>Healthy </a:t>
          </a:r>
          <a:r>
            <a:rPr lang="en-US" sz="1600" kern="1200" dirty="0"/>
            <a:t>patients</a:t>
          </a:r>
        </a:p>
        <a:p>
          <a:pPr lvl="0" algn="ctr" defTabSz="711200">
            <a:lnSpc>
              <a:spcPct val="90000"/>
            </a:lnSpc>
            <a:spcBef>
              <a:spcPct val="0"/>
            </a:spcBef>
            <a:spcAft>
              <a:spcPct val="35000"/>
            </a:spcAft>
          </a:pPr>
          <a:r>
            <a:rPr lang="en-US" sz="1600" kern="1200" dirty="0"/>
            <a:t>People surviving procedures</a:t>
          </a:r>
        </a:p>
        <a:p>
          <a:pPr lvl="0" algn="ctr" defTabSz="711200">
            <a:lnSpc>
              <a:spcPct val="90000"/>
            </a:lnSpc>
            <a:spcBef>
              <a:spcPct val="0"/>
            </a:spcBef>
            <a:spcAft>
              <a:spcPct val="35000"/>
            </a:spcAft>
          </a:pPr>
          <a:r>
            <a:rPr lang="en-US" sz="1600" kern="1200" dirty="0"/>
            <a:t>Lower infections</a:t>
          </a:r>
        </a:p>
      </dsp:txBody>
      <dsp:txXfrm>
        <a:off x="8536017" y="1194270"/>
        <a:ext cx="1929469" cy="14622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40BC4B-CB95-44A5-A874-7CF24234BE11}">
      <dsp:nvSpPr>
        <dsp:cNvPr id="0" name=""/>
        <dsp:cNvSpPr/>
      </dsp:nvSpPr>
      <dsp:spPr>
        <a:xfrm>
          <a:off x="4621" y="1148778"/>
          <a:ext cx="2020453" cy="155322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Faculty, time, materials, knowledge, research</a:t>
          </a:r>
        </a:p>
      </dsp:txBody>
      <dsp:txXfrm>
        <a:off x="50113" y="1194270"/>
        <a:ext cx="1929469" cy="1462239"/>
      </dsp:txXfrm>
    </dsp:sp>
    <dsp:sp modelId="{857E6C33-D1F4-408E-A271-9DBC365DE627}">
      <dsp:nvSpPr>
        <dsp:cNvPr id="0" name=""/>
        <dsp:cNvSpPr/>
      </dsp:nvSpPr>
      <dsp:spPr>
        <a:xfrm>
          <a:off x="2227119" y="1674853"/>
          <a:ext cx="428336" cy="50107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2227119" y="1775067"/>
        <a:ext cx="299835" cy="300644"/>
      </dsp:txXfrm>
    </dsp:sp>
    <dsp:sp modelId="{2FB6B361-BF3C-482B-8099-6F60CBE81B52}">
      <dsp:nvSpPr>
        <dsp:cNvPr id="0" name=""/>
        <dsp:cNvSpPr/>
      </dsp:nvSpPr>
      <dsp:spPr>
        <a:xfrm>
          <a:off x="2833255" y="1148778"/>
          <a:ext cx="2020453" cy="155322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Early Writing Courses</a:t>
          </a:r>
        </a:p>
      </dsp:txBody>
      <dsp:txXfrm>
        <a:off x="2878747" y="1194270"/>
        <a:ext cx="1929469" cy="1462239"/>
      </dsp:txXfrm>
    </dsp:sp>
    <dsp:sp modelId="{73A317D7-2D6D-4459-92DF-BC9034A629B5}">
      <dsp:nvSpPr>
        <dsp:cNvPr id="0" name=""/>
        <dsp:cNvSpPr/>
      </dsp:nvSpPr>
      <dsp:spPr>
        <a:xfrm>
          <a:off x="5055754" y="1674853"/>
          <a:ext cx="428336" cy="50107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5055754" y="1775067"/>
        <a:ext cx="299835" cy="300644"/>
      </dsp:txXfrm>
    </dsp:sp>
    <dsp:sp modelId="{A89DCDAD-0136-4DBE-91C2-17A126403BB2}">
      <dsp:nvSpPr>
        <dsp:cNvPr id="0" name=""/>
        <dsp:cNvSpPr/>
      </dsp:nvSpPr>
      <dsp:spPr>
        <a:xfrm>
          <a:off x="5661890" y="1148778"/>
          <a:ext cx="2020453" cy="155322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Students who pass early writing  coursework</a:t>
          </a:r>
        </a:p>
      </dsp:txBody>
      <dsp:txXfrm>
        <a:off x="5707382" y="1194270"/>
        <a:ext cx="1929469" cy="1462239"/>
      </dsp:txXfrm>
    </dsp:sp>
    <dsp:sp modelId="{589E5E8D-7115-42EA-AD79-068DC40CE306}">
      <dsp:nvSpPr>
        <dsp:cNvPr id="0" name=""/>
        <dsp:cNvSpPr/>
      </dsp:nvSpPr>
      <dsp:spPr>
        <a:xfrm>
          <a:off x="7884389" y="1674853"/>
          <a:ext cx="428336" cy="50107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7884389" y="1775067"/>
        <a:ext cx="299835" cy="300644"/>
      </dsp:txXfrm>
    </dsp:sp>
    <dsp:sp modelId="{649592E9-1E3C-4E33-8E49-ADCF7C86022E}">
      <dsp:nvSpPr>
        <dsp:cNvPr id="0" name=""/>
        <dsp:cNvSpPr/>
      </dsp:nvSpPr>
      <dsp:spPr>
        <a:xfrm>
          <a:off x="8490525" y="1148778"/>
          <a:ext cx="2020453" cy="155322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Students proficient in organization, clarity, formatting, &amp; </a:t>
          </a:r>
          <a:r>
            <a:rPr lang="en-US" sz="1600" kern="1200" dirty="0" smtClean="0"/>
            <a:t>style</a:t>
          </a:r>
        </a:p>
        <a:p>
          <a:pPr lvl="0" algn="ctr" defTabSz="711200">
            <a:lnSpc>
              <a:spcPct val="90000"/>
            </a:lnSpc>
            <a:spcBef>
              <a:spcPct val="0"/>
            </a:spcBef>
            <a:spcAft>
              <a:spcPct val="35000"/>
            </a:spcAft>
          </a:pPr>
          <a:endParaRPr lang="en-US" sz="1600" kern="1200" dirty="0" smtClean="0"/>
        </a:p>
        <a:p>
          <a:pPr lvl="0" algn="ctr" defTabSz="711200">
            <a:lnSpc>
              <a:spcPct val="90000"/>
            </a:lnSpc>
            <a:spcBef>
              <a:spcPct val="0"/>
            </a:spcBef>
            <a:spcAft>
              <a:spcPct val="35000"/>
            </a:spcAft>
          </a:pPr>
          <a:r>
            <a:rPr lang="en-US" sz="1600" kern="1200" dirty="0" smtClean="0"/>
            <a:t>Good writers</a:t>
          </a:r>
          <a:endParaRPr lang="en-US" sz="1600" kern="1200" dirty="0"/>
        </a:p>
      </dsp:txBody>
      <dsp:txXfrm>
        <a:off x="8536017" y="1194270"/>
        <a:ext cx="1929469" cy="14622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40BC4B-CB95-44A5-A874-7CF24234BE11}">
      <dsp:nvSpPr>
        <dsp:cNvPr id="0" name=""/>
        <dsp:cNvSpPr/>
      </dsp:nvSpPr>
      <dsp:spPr>
        <a:xfrm>
          <a:off x="4621" y="1262428"/>
          <a:ext cx="2020453" cy="1325922"/>
        </a:xfrm>
        <a:prstGeom prst="roundRect">
          <a:avLst>
            <a:gd name="adj" fmla="val 10000"/>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Staff, time, materials, knowledge, research, budget, GA s, HS </a:t>
          </a:r>
          <a:r>
            <a:rPr lang="en-US" sz="1600" kern="1200" dirty="0">
              <a:solidFill>
                <a:srgbClr val="FF0000"/>
              </a:solidFill>
            </a:rPr>
            <a:t>partnerships, writing center</a:t>
          </a:r>
        </a:p>
      </dsp:txBody>
      <dsp:txXfrm>
        <a:off x="43456" y="1301263"/>
        <a:ext cx="1942783" cy="1248252"/>
      </dsp:txXfrm>
    </dsp:sp>
    <dsp:sp modelId="{857E6C33-D1F4-408E-A271-9DBC365DE627}">
      <dsp:nvSpPr>
        <dsp:cNvPr id="0" name=""/>
        <dsp:cNvSpPr/>
      </dsp:nvSpPr>
      <dsp:spPr>
        <a:xfrm>
          <a:off x="2227119" y="1674853"/>
          <a:ext cx="428336" cy="50107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2227119" y="1775067"/>
        <a:ext cx="299835" cy="300644"/>
      </dsp:txXfrm>
    </dsp:sp>
    <dsp:sp modelId="{2FB6B361-BF3C-482B-8099-6F60CBE81B52}">
      <dsp:nvSpPr>
        <dsp:cNvPr id="0" name=""/>
        <dsp:cNvSpPr/>
      </dsp:nvSpPr>
      <dsp:spPr>
        <a:xfrm>
          <a:off x="2833255" y="1262428"/>
          <a:ext cx="2020453" cy="1325922"/>
        </a:xfrm>
        <a:prstGeom prst="roundRect">
          <a:avLst>
            <a:gd name="adj" fmla="val 10000"/>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Early Writing Courses</a:t>
          </a:r>
        </a:p>
      </dsp:txBody>
      <dsp:txXfrm>
        <a:off x="2872090" y="1301263"/>
        <a:ext cx="1942783" cy="1248252"/>
      </dsp:txXfrm>
    </dsp:sp>
    <dsp:sp modelId="{73A317D7-2D6D-4459-92DF-BC9034A629B5}">
      <dsp:nvSpPr>
        <dsp:cNvPr id="0" name=""/>
        <dsp:cNvSpPr/>
      </dsp:nvSpPr>
      <dsp:spPr>
        <a:xfrm>
          <a:off x="5055754" y="1674853"/>
          <a:ext cx="428336" cy="50107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5055754" y="1775067"/>
        <a:ext cx="299835" cy="300644"/>
      </dsp:txXfrm>
    </dsp:sp>
    <dsp:sp modelId="{A89DCDAD-0136-4DBE-91C2-17A126403BB2}">
      <dsp:nvSpPr>
        <dsp:cNvPr id="0" name=""/>
        <dsp:cNvSpPr/>
      </dsp:nvSpPr>
      <dsp:spPr>
        <a:xfrm>
          <a:off x="5661890" y="1262428"/>
          <a:ext cx="2020453" cy="132592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Students who pass early writing  coursework</a:t>
          </a:r>
          <a:endParaRPr lang="en-US" sz="1600" kern="1200" dirty="0"/>
        </a:p>
      </dsp:txBody>
      <dsp:txXfrm>
        <a:off x="5700725" y="1301263"/>
        <a:ext cx="1942783" cy="1248252"/>
      </dsp:txXfrm>
    </dsp:sp>
    <dsp:sp modelId="{589E5E8D-7115-42EA-AD79-068DC40CE306}">
      <dsp:nvSpPr>
        <dsp:cNvPr id="0" name=""/>
        <dsp:cNvSpPr/>
      </dsp:nvSpPr>
      <dsp:spPr>
        <a:xfrm>
          <a:off x="7884389" y="1674853"/>
          <a:ext cx="428336" cy="50107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7884389" y="1775067"/>
        <a:ext cx="299835" cy="300644"/>
      </dsp:txXfrm>
    </dsp:sp>
    <dsp:sp modelId="{649592E9-1E3C-4E33-8E49-ADCF7C86022E}">
      <dsp:nvSpPr>
        <dsp:cNvPr id="0" name=""/>
        <dsp:cNvSpPr/>
      </dsp:nvSpPr>
      <dsp:spPr>
        <a:xfrm>
          <a:off x="8490525" y="1262428"/>
          <a:ext cx="2020453" cy="132592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Students who proficient in organization, clarity, formatting, &amp; style</a:t>
          </a:r>
        </a:p>
      </dsp:txBody>
      <dsp:txXfrm>
        <a:off x="8529360" y="1301263"/>
        <a:ext cx="1942783" cy="12482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40BC4B-CB95-44A5-A874-7CF24234BE11}">
      <dsp:nvSpPr>
        <dsp:cNvPr id="0" name=""/>
        <dsp:cNvSpPr/>
      </dsp:nvSpPr>
      <dsp:spPr>
        <a:xfrm>
          <a:off x="4621" y="1319253"/>
          <a:ext cx="2020453" cy="121227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Staff, time, materials, knowledge, research, budget, GAs</a:t>
          </a:r>
        </a:p>
      </dsp:txBody>
      <dsp:txXfrm>
        <a:off x="40127" y="1354759"/>
        <a:ext cx="1949441" cy="1141260"/>
      </dsp:txXfrm>
    </dsp:sp>
    <dsp:sp modelId="{857E6C33-D1F4-408E-A271-9DBC365DE627}">
      <dsp:nvSpPr>
        <dsp:cNvPr id="0" name=""/>
        <dsp:cNvSpPr/>
      </dsp:nvSpPr>
      <dsp:spPr>
        <a:xfrm>
          <a:off x="2227119" y="1674853"/>
          <a:ext cx="428336" cy="50107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2227119" y="1775067"/>
        <a:ext cx="299835" cy="300644"/>
      </dsp:txXfrm>
    </dsp:sp>
    <dsp:sp modelId="{2FB6B361-BF3C-482B-8099-6F60CBE81B52}">
      <dsp:nvSpPr>
        <dsp:cNvPr id="0" name=""/>
        <dsp:cNvSpPr/>
      </dsp:nvSpPr>
      <dsp:spPr>
        <a:xfrm>
          <a:off x="2833255" y="1319253"/>
          <a:ext cx="2020453" cy="1212272"/>
        </a:xfrm>
        <a:prstGeom prst="roundRect">
          <a:avLst>
            <a:gd name="adj" fmla="val 10000"/>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Early writing courses, writing labs, WID, common learning experiences, curricular pathways</a:t>
          </a:r>
        </a:p>
      </dsp:txBody>
      <dsp:txXfrm>
        <a:off x="2868761" y="1354759"/>
        <a:ext cx="1949441" cy="1141260"/>
      </dsp:txXfrm>
    </dsp:sp>
    <dsp:sp modelId="{73A317D7-2D6D-4459-92DF-BC9034A629B5}">
      <dsp:nvSpPr>
        <dsp:cNvPr id="0" name=""/>
        <dsp:cNvSpPr/>
      </dsp:nvSpPr>
      <dsp:spPr>
        <a:xfrm>
          <a:off x="5055754" y="1674853"/>
          <a:ext cx="428336" cy="50107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5055754" y="1775067"/>
        <a:ext cx="299835" cy="300644"/>
      </dsp:txXfrm>
    </dsp:sp>
    <dsp:sp modelId="{A89DCDAD-0136-4DBE-91C2-17A126403BB2}">
      <dsp:nvSpPr>
        <dsp:cNvPr id="0" name=""/>
        <dsp:cNvSpPr/>
      </dsp:nvSpPr>
      <dsp:spPr>
        <a:xfrm>
          <a:off x="5661890" y="1319253"/>
          <a:ext cx="2020453" cy="121227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Students who pass early writing  coursework</a:t>
          </a:r>
          <a:endParaRPr lang="en-US" sz="1600" kern="1200" dirty="0"/>
        </a:p>
      </dsp:txBody>
      <dsp:txXfrm>
        <a:off x="5697396" y="1354759"/>
        <a:ext cx="1949441" cy="1141260"/>
      </dsp:txXfrm>
    </dsp:sp>
    <dsp:sp modelId="{589E5E8D-7115-42EA-AD79-068DC40CE306}">
      <dsp:nvSpPr>
        <dsp:cNvPr id="0" name=""/>
        <dsp:cNvSpPr/>
      </dsp:nvSpPr>
      <dsp:spPr>
        <a:xfrm>
          <a:off x="7884389" y="1674853"/>
          <a:ext cx="428336" cy="50107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7884389" y="1775067"/>
        <a:ext cx="299835" cy="300644"/>
      </dsp:txXfrm>
    </dsp:sp>
    <dsp:sp modelId="{649592E9-1E3C-4E33-8E49-ADCF7C86022E}">
      <dsp:nvSpPr>
        <dsp:cNvPr id="0" name=""/>
        <dsp:cNvSpPr/>
      </dsp:nvSpPr>
      <dsp:spPr>
        <a:xfrm>
          <a:off x="8490525" y="1319253"/>
          <a:ext cx="2020453" cy="121227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Students who proficient in organization, clarity, formatting, &amp; style</a:t>
          </a:r>
        </a:p>
      </dsp:txBody>
      <dsp:txXfrm>
        <a:off x="8526031" y="1354759"/>
        <a:ext cx="1949441" cy="11412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40BC4B-CB95-44A5-A874-7CF24234BE11}">
      <dsp:nvSpPr>
        <dsp:cNvPr id="0" name=""/>
        <dsp:cNvSpPr/>
      </dsp:nvSpPr>
      <dsp:spPr>
        <a:xfrm>
          <a:off x="4621" y="1319253"/>
          <a:ext cx="2020453" cy="121227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Staff, time, materials, knowledge, research, budget, GAs</a:t>
          </a:r>
        </a:p>
      </dsp:txBody>
      <dsp:txXfrm>
        <a:off x="40127" y="1354759"/>
        <a:ext cx="1949441" cy="1141260"/>
      </dsp:txXfrm>
    </dsp:sp>
    <dsp:sp modelId="{857E6C33-D1F4-408E-A271-9DBC365DE627}">
      <dsp:nvSpPr>
        <dsp:cNvPr id="0" name=""/>
        <dsp:cNvSpPr/>
      </dsp:nvSpPr>
      <dsp:spPr>
        <a:xfrm>
          <a:off x="2227119" y="1674853"/>
          <a:ext cx="428336" cy="50107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2227119" y="1775067"/>
        <a:ext cx="299835" cy="300644"/>
      </dsp:txXfrm>
    </dsp:sp>
    <dsp:sp modelId="{2FB6B361-BF3C-482B-8099-6F60CBE81B52}">
      <dsp:nvSpPr>
        <dsp:cNvPr id="0" name=""/>
        <dsp:cNvSpPr/>
      </dsp:nvSpPr>
      <dsp:spPr>
        <a:xfrm>
          <a:off x="2833255" y="1319253"/>
          <a:ext cx="2020453" cy="121227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Early Writing Courses</a:t>
          </a:r>
          <a:endParaRPr lang="en-US" sz="1200" kern="1200" dirty="0"/>
        </a:p>
      </dsp:txBody>
      <dsp:txXfrm>
        <a:off x="2868761" y="1354759"/>
        <a:ext cx="1949441" cy="1141260"/>
      </dsp:txXfrm>
    </dsp:sp>
    <dsp:sp modelId="{73A317D7-2D6D-4459-92DF-BC9034A629B5}">
      <dsp:nvSpPr>
        <dsp:cNvPr id="0" name=""/>
        <dsp:cNvSpPr/>
      </dsp:nvSpPr>
      <dsp:spPr>
        <a:xfrm>
          <a:off x="5055754" y="1674853"/>
          <a:ext cx="428336" cy="50107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5055754" y="1775067"/>
        <a:ext cx="299835" cy="300644"/>
      </dsp:txXfrm>
    </dsp:sp>
    <dsp:sp modelId="{A89DCDAD-0136-4DBE-91C2-17A126403BB2}">
      <dsp:nvSpPr>
        <dsp:cNvPr id="0" name=""/>
        <dsp:cNvSpPr/>
      </dsp:nvSpPr>
      <dsp:spPr>
        <a:xfrm>
          <a:off x="5661890" y="1319253"/>
          <a:ext cx="2020453" cy="1212272"/>
        </a:xfrm>
        <a:prstGeom prst="roundRect">
          <a:avLst>
            <a:gd name="adj" fmla="val 10000"/>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Papers, artifacts, student </a:t>
          </a:r>
          <a:r>
            <a:rPr lang="en-US" sz="1600" kern="1200" dirty="0" smtClean="0"/>
            <a:t>work, portfolios</a:t>
          </a:r>
          <a:endParaRPr lang="en-US" sz="1600" kern="1200" dirty="0"/>
        </a:p>
      </dsp:txBody>
      <dsp:txXfrm>
        <a:off x="5697396" y="1354759"/>
        <a:ext cx="1949441" cy="1141260"/>
      </dsp:txXfrm>
    </dsp:sp>
    <dsp:sp modelId="{589E5E8D-7115-42EA-AD79-068DC40CE306}">
      <dsp:nvSpPr>
        <dsp:cNvPr id="0" name=""/>
        <dsp:cNvSpPr/>
      </dsp:nvSpPr>
      <dsp:spPr>
        <a:xfrm>
          <a:off x="7884389" y="1674853"/>
          <a:ext cx="428336" cy="50107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7884389" y="1775067"/>
        <a:ext cx="299835" cy="300644"/>
      </dsp:txXfrm>
    </dsp:sp>
    <dsp:sp modelId="{649592E9-1E3C-4E33-8E49-ADCF7C86022E}">
      <dsp:nvSpPr>
        <dsp:cNvPr id="0" name=""/>
        <dsp:cNvSpPr/>
      </dsp:nvSpPr>
      <dsp:spPr>
        <a:xfrm>
          <a:off x="8490525" y="1319253"/>
          <a:ext cx="2020453" cy="121227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Students who proficient in organization, clarity, formatting, &amp; style</a:t>
          </a:r>
        </a:p>
      </dsp:txBody>
      <dsp:txXfrm>
        <a:off x="8526031" y="1354759"/>
        <a:ext cx="1949441" cy="1141260"/>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55E0312-BB5D-47F0-B8B3-0F5E8D388CBC}" type="datetimeFigureOut">
              <a:rPr lang="en-US" smtClean="0"/>
              <a:t>4/3/2018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53002B9-E7CC-4BE2-BFB1-7ECAEFB1717B}" type="slidenum">
              <a:rPr lang="en-US" smtClean="0"/>
              <a:t>‹#›</a:t>
            </a:fld>
            <a:endParaRPr lang="en-US"/>
          </a:p>
        </p:txBody>
      </p:sp>
    </p:spTree>
    <p:extLst>
      <p:ext uri="{BB962C8B-B14F-4D97-AF65-F5344CB8AC3E}">
        <p14:creationId xmlns:p14="http://schemas.microsoft.com/office/powerpoint/2010/main" val="3741652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96200C7-AD47-4331-A3BE-A0A5C5205894}" type="datetimeFigureOut">
              <a:rPr lang="en-US" smtClean="0"/>
              <a:t>4/3/2018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75386AB-933A-4F4F-891F-DFD131FDF9EE}" type="slidenum">
              <a:rPr lang="en-US" smtClean="0"/>
              <a:t>‹#›</a:t>
            </a:fld>
            <a:endParaRPr lang="en-US"/>
          </a:p>
        </p:txBody>
      </p:sp>
    </p:spTree>
    <p:extLst>
      <p:ext uri="{BB962C8B-B14F-4D97-AF65-F5344CB8AC3E}">
        <p14:creationId xmlns:p14="http://schemas.microsoft.com/office/powerpoint/2010/main" val="3737288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386AB-933A-4F4F-891F-DFD131FDF9EE}" type="slidenum">
              <a:rPr lang="en-US" smtClean="0"/>
              <a:t>3</a:t>
            </a:fld>
            <a:endParaRPr lang="en-US"/>
          </a:p>
        </p:txBody>
      </p:sp>
    </p:spTree>
    <p:extLst>
      <p:ext uri="{BB962C8B-B14F-4D97-AF65-F5344CB8AC3E}">
        <p14:creationId xmlns:p14="http://schemas.microsoft.com/office/powerpoint/2010/main" val="2797790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Case about involving stakeholders. When Meals on Wheels (MW) switched to a private contractor, a program theory was developed, but only by the managers. They focused only on meal delivery and missed two components: social interaction with the clients and checking for hazards or accidents. Well-being was not even considered. </a:t>
            </a:r>
          </a:p>
          <a:p>
            <a:endParaRPr lang="en-US" sz="900" dirty="0"/>
          </a:p>
          <a:p>
            <a:r>
              <a:rPr lang="en-US" sz="900" dirty="0"/>
              <a:t>Conduct a needs analysis or situation analysis . A needs analysis identifies needs and problems. A situation analysis also acknowledges strengths and opportunities. A situation analysis identifies the nature and extent of the problems or opportunities to be addressed by the program. It describes various features of the problem. It also identifies known causes of or causal pathways to the problem and the known consequences of the problem (why the situation is problematic and worth addressing). For ex, preventative programs often treat the causes, while treatment programs treat the consequences. A situation is not a trigger event, although a trigger can lead to a program. For example, a construction accident can lead to safety awareness programs. This can lead to more opportunities to investigate and work on a problem.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AFC0AF1-88E7-4FB6-84B0-6D3AB1073C0F}" type="slidenum">
              <a:rPr lang="en-US" smtClean="0"/>
              <a:t>22</a:t>
            </a:fld>
            <a:endParaRPr lang="en-US"/>
          </a:p>
        </p:txBody>
      </p:sp>
    </p:spTree>
    <p:extLst>
      <p:ext uri="{BB962C8B-B14F-4D97-AF65-F5344CB8AC3E}">
        <p14:creationId xmlns:p14="http://schemas.microsoft.com/office/powerpoint/2010/main" val="1627793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AFC0AF1-88E7-4FB6-84B0-6D3AB1073C0F}" type="slidenum">
              <a:rPr lang="en-US" smtClean="0"/>
              <a:t>23</a:t>
            </a:fld>
            <a:endParaRPr lang="en-US"/>
          </a:p>
        </p:txBody>
      </p:sp>
    </p:spTree>
    <p:extLst>
      <p:ext uri="{BB962C8B-B14F-4D97-AF65-F5344CB8AC3E}">
        <p14:creationId xmlns:p14="http://schemas.microsoft.com/office/powerpoint/2010/main" val="118765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AFC0AF1-88E7-4FB6-84B0-6D3AB1073C0F}" type="slidenum">
              <a:rPr lang="en-US" smtClean="0"/>
              <a:t>24</a:t>
            </a:fld>
            <a:endParaRPr lang="en-US"/>
          </a:p>
        </p:txBody>
      </p:sp>
    </p:spTree>
    <p:extLst>
      <p:ext uri="{BB962C8B-B14F-4D97-AF65-F5344CB8AC3E}">
        <p14:creationId xmlns:p14="http://schemas.microsoft.com/office/powerpoint/2010/main" val="822615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386AB-933A-4F4F-891F-DFD131FDF9EE}" type="slidenum">
              <a:rPr lang="en-US" smtClean="0"/>
              <a:t>4</a:t>
            </a:fld>
            <a:endParaRPr lang="en-US"/>
          </a:p>
        </p:txBody>
      </p:sp>
    </p:spTree>
    <p:extLst>
      <p:ext uri="{BB962C8B-B14F-4D97-AF65-F5344CB8AC3E}">
        <p14:creationId xmlns:p14="http://schemas.microsoft.com/office/powerpoint/2010/main" val="4206720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a:t>Graphic representation of how a program works and/or</a:t>
            </a:r>
          </a:p>
          <a:p>
            <a:pPr marL="232943" indent="-232943">
              <a:buAutoNum type="arabicPeriod"/>
            </a:pPr>
            <a:r>
              <a:rPr lang="en-US" dirty="0"/>
              <a:t>How students change</a:t>
            </a:r>
          </a:p>
        </p:txBody>
      </p:sp>
      <p:sp>
        <p:nvSpPr>
          <p:cNvPr id="4" name="Slide Number Placeholder 3"/>
          <p:cNvSpPr>
            <a:spLocks noGrp="1"/>
          </p:cNvSpPr>
          <p:nvPr>
            <p:ph type="sldNum" sz="quarter" idx="10"/>
          </p:nvPr>
        </p:nvSpPr>
        <p:spPr/>
        <p:txBody>
          <a:bodyPr/>
          <a:lstStyle/>
          <a:p>
            <a:fld id="{775386AB-933A-4F4F-891F-DFD131FDF9EE}" type="slidenum">
              <a:rPr lang="en-US" smtClean="0"/>
              <a:t>6</a:t>
            </a:fld>
            <a:endParaRPr lang="en-US"/>
          </a:p>
        </p:txBody>
      </p:sp>
    </p:spTree>
    <p:extLst>
      <p:ext uri="{BB962C8B-B14F-4D97-AF65-F5344CB8AC3E}">
        <p14:creationId xmlns:p14="http://schemas.microsoft.com/office/powerpoint/2010/main" val="37731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a:t>
            </a:r>
            <a:r>
              <a:rPr lang="en-US" baseline="0" dirty="0"/>
              <a:t>d theory, bad implementation / Bad theory, good implementation </a:t>
            </a:r>
          </a:p>
          <a:p>
            <a:pPr marL="174708" indent="-174708">
              <a:buFont typeface="Arial" panose="020B0604020202020204" pitchFamily="34" charset="0"/>
              <a:buChar char="•"/>
            </a:pPr>
            <a:r>
              <a:rPr lang="en-US" baseline="0" dirty="0"/>
              <a:t>Think about education (higher) and how it is similar to health care</a:t>
            </a:r>
          </a:p>
          <a:p>
            <a:pPr marL="174708" indent="-174708">
              <a:buFont typeface="Arial" panose="020B0604020202020204" pitchFamily="34" charset="0"/>
              <a:buChar char="•"/>
            </a:pPr>
            <a:r>
              <a:rPr lang="en-US" baseline="0" dirty="0"/>
              <a:t>Underlying theory is that if health care is delivered to patients, they must be healthy</a:t>
            </a:r>
          </a:p>
          <a:p>
            <a:pPr marL="174708" indent="-174708">
              <a:buFont typeface="Arial" panose="020B0604020202020204" pitchFamily="34" charset="0"/>
              <a:buChar char="•"/>
            </a:pPr>
            <a:r>
              <a:rPr lang="en-US" baseline="0" dirty="0"/>
              <a:t>But what if patients aren’t healthy? Is it the theory that is bad? Or is it the implementation? </a:t>
            </a:r>
          </a:p>
          <a:p>
            <a:pPr marL="174708" indent="-174708">
              <a:buFont typeface="Arial" panose="020B0604020202020204" pitchFamily="34" charset="0"/>
              <a:buChar char="•"/>
            </a:pPr>
            <a:r>
              <a:rPr lang="en-US" baseline="0" dirty="0"/>
              <a:t>The theory is good, but it is not implemented well. A logic model reveals that all kinds of things can go wrong (that’s what the arrows are). </a:t>
            </a:r>
          </a:p>
          <a:p>
            <a:pPr marL="174708" indent="-174708">
              <a:buFont typeface="Arial" panose="020B0604020202020204" pitchFamily="34" charset="0"/>
              <a:buChar char="•"/>
            </a:pPr>
            <a:r>
              <a:rPr lang="en-US" baseline="0" dirty="0"/>
              <a:t>Orange arrow: staff aren’t trained well. They don’t have access to materials. They spend too much time on administration. (Break down between resources and delivery of health care, before it’s even delivered).</a:t>
            </a:r>
          </a:p>
          <a:p>
            <a:endParaRPr lang="en-US" baseline="0" dirty="0"/>
          </a:p>
          <a:p>
            <a:r>
              <a:rPr lang="en-US" baseline="0" dirty="0"/>
              <a:t>In this case, good theory, bad implementation. Used checklists</a:t>
            </a:r>
            <a:endParaRPr lang="en-US" dirty="0"/>
          </a:p>
          <a:p>
            <a:endParaRPr lang="en-US" dirty="0"/>
          </a:p>
        </p:txBody>
      </p:sp>
      <p:sp>
        <p:nvSpPr>
          <p:cNvPr id="4" name="Slide Number Placeholder 3"/>
          <p:cNvSpPr>
            <a:spLocks noGrp="1"/>
          </p:cNvSpPr>
          <p:nvPr>
            <p:ph type="sldNum" sz="quarter" idx="10"/>
          </p:nvPr>
        </p:nvSpPr>
        <p:spPr/>
        <p:txBody>
          <a:bodyPr/>
          <a:lstStyle/>
          <a:p>
            <a:fld id="{775386AB-933A-4F4F-891F-DFD131FDF9EE}" type="slidenum">
              <a:rPr lang="en-US" smtClean="0"/>
              <a:t>9</a:t>
            </a:fld>
            <a:endParaRPr lang="en-US"/>
          </a:p>
        </p:txBody>
      </p:sp>
    </p:spTree>
    <p:extLst>
      <p:ext uri="{BB962C8B-B14F-4D97-AF65-F5344CB8AC3E}">
        <p14:creationId xmlns:p14="http://schemas.microsoft.com/office/powerpoint/2010/main" val="67972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Theory is that writing early in college (gen </a:t>
            </a:r>
            <a:r>
              <a:rPr lang="en-US" dirty="0" err="1"/>
              <a:t>ed</a:t>
            </a:r>
            <a:r>
              <a:rPr lang="en-US" dirty="0"/>
              <a:t>, seminar, etc.) will lead to better writing later on. </a:t>
            </a:r>
          </a:p>
          <a:p>
            <a:pPr marL="232943" indent="-232943">
              <a:buAutoNum type="arabicPeriod"/>
            </a:pPr>
            <a:r>
              <a:rPr lang="en-US" dirty="0"/>
              <a:t>Arrow 1 – no resources to provide adequate writing training. Students come in with very low skills in writing. </a:t>
            </a:r>
          </a:p>
          <a:p>
            <a:pPr marL="232943" indent="-232943">
              <a:buAutoNum type="arabicPeriod"/>
            </a:pPr>
            <a:r>
              <a:rPr lang="en-US" dirty="0"/>
              <a:t>Arrow 2 – maybe the courses are fine, but are haphazardly implemented. </a:t>
            </a:r>
          </a:p>
          <a:p>
            <a:pPr marL="232943" indent="-232943">
              <a:buAutoNum type="arabicPeriod"/>
            </a:pPr>
            <a:r>
              <a:rPr lang="en-US" dirty="0"/>
              <a:t>Arrow 3 – maybe students are good writers, but the assessment instrument is wrong? Or the standards are wrong? </a:t>
            </a:r>
          </a:p>
          <a:p>
            <a:endParaRPr lang="en-US" dirty="0"/>
          </a:p>
        </p:txBody>
      </p:sp>
      <p:sp>
        <p:nvSpPr>
          <p:cNvPr id="4" name="Slide Number Placeholder 3"/>
          <p:cNvSpPr>
            <a:spLocks noGrp="1"/>
          </p:cNvSpPr>
          <p:nvPr>
            <p:ph type="sldNum" sz="quarter" idx="10"/>
          </p:nvPr>
        </p:nvSpPr>
        <p:spPr/>
        <p:txBody>
          <a:bodyPr/>
          <a:lstStyle/>
          <a:p>
            <a:fld id="{775386AB-933A-4F4F-891F-DFD131FDF9EE}" type="slidenum">
              <a:rPr lang="en-US" smtClean="0"/>
              <a:t>10</a:t>
            </a:fld>
            <a:endParaRPr lang="en-US"/>
          </a:p>
        </p:txBody>
      </p:sp>
    </p:spTree>
    <p:extLst>
      <p:ext uri="{BB962C8B-B14F-4D97-AF65-F5344CB8AC3E}">
        <p14:creationId xmlns:p14="http://schemas.microsoft.com/office/powerpoint/2010/main" val="561517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theory, bad implementation</a:t>
            </a:r>
          </a:p>
        </p:txBody>
      </p:sp>
      <p:sp>
        <p:nvSpPr>
          <p:cNvPr id="4" name="Slide Number Placeholder 3"/>
          <p:cNvSpPr>
            <a:spLocks noGrp="1"/>
          </p:cNvSpPr>
          <p:nvPr>
            <p:ph type="sldNum" sz="quarter" idx="10"/>
          </p:nvPr>
        </p:nvSpPr>
        <p:spPr/>
        <p:txBody>
          <a:bodyPr/>
          <a:lstStyle/>
          <a:p>
            <a:fld id="{775386AB-933A-4F4F-891F-DFD131FDF9EE}" type="slidenum">
              <a:rPr lang="en-US" smtClean="0"/>
              <a:t>11</a:t>
            </a:fld>
            <a:endParaRPr lang="en-US"/>
          </a:p>
        </p:txBody>
      </p:sp>
    </p:spTree>
    <p:extLst>
      <p:ext uri="{BB962C8B-B14F-4D97-AF65-F5344CB8AC3E}">
        <p14:creationId xmlns:p14="http://schemas.microsoft.com/office/powerpoint/2010/main" val="1414981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theory, bad implementation</a:t>
            </a:r>
          </a:p>
        </p:txBody>
      </p:sp>
      <p:sp>
        <p:nvSpPr>
          <p:cNvPr id="4" name="Slide Number Placeholder 3"/>
          <p:cNvSpPr>
            <a:spLocks noGrp="1"/>
          </p:cNvSpPr>
          <p:nvPr>
            <p:ph type="sldNum" sz="quarter" idx="10"/>
          </p:nvPr>
        </p:nvSpPr>
        <p:spPr/>
        <p:txBody>
          <a:bodyPr/>
          <a:lstStyle/>
          <a:p>
            <a:fld id="{775386AB-933A-4F4F-891F-DFD131FDF9EE}" type="slidenum">
              <a:rPr lang="en-US" smtClean="0"/>
              <a:t>12</a:t>
            </a:fld>
            <a:endParaRPr lang="en-US"/>
          </a:p>
        </p:txBody>
      </p:sp>
    </p:spTree>
    <p:extLst>
      <p:ext uri="{BB962C8B-B14F-4D97-AF65-F5344CB8AC3E}">
        <p14:creationId xmlns:p14="http://schemas.microsoft.com/office/powerpoint/2010/main" val="1608402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theory, bad implementation</a:t>
            </a:r>
          </a:p>
        </p:txBody>
      </p:sp>
      <p:sp>
        <p:nvSpPr>
          <p:cNvPr id="4" name="Slide Number Placeholder 3"/>
          <p:cNvSpPr>
            <a:spLocks noGrp="1"/>
          </p:cNvSpPr>
          <p:nvPr>
            <p:ph type="sldNum" sz="quarter" idx="10"/>
          </p:nvPr>
        </p:nvSpPr>
        <p:spPr/>
        <p:txBody>
          <a:bodyPr/>
          <a:lstStyle/>
          <a:p>
            <a:fld id="{775386AB-933A-4F4F-891F-DFD131FDF9EE}" type="slidenum">
              <a:rPr lang="en-US" smtClean="0"/>
              <a:t>13</a:t>
            </a:fld>
            <a:endParaRPr lang="en-US"/>
          </a:p>
        </p:txBody>
      </p:sp>
    </p:spTree>
    <p:extLst>
      <p:ext uri="{BB962C8B-B14F-4D97-AF65-F5344CB8AC3E}">
        <p14:creationId xmlns:p14="http://schemas.microsoft.com/office/powerpoint/2010/main" val="3196009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7D7AD-95DF-40E4-9E54-90785D6ACA4B}" type="slidenum">
              <a:rPr lang="en-US" smtClean="0"/>
              <a:t>18</a:t>
            </a:fld>
            <a:endParaRPr lang="en-US"/>
          </a:p>
        </p:txBody>
      </p:sp>
    </p:spTree>
    <p:extLst>
      <p:ext uri="{BB962C8B-B14F-4D97-AF65-F5344CB8AC3E}">
        <p14:creationId xmlns:p14="http://schemas.microsoft.com/office/powerpoint/2010/main" val="3913664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4/3/2018</a:t>
            </a:r>
          </a:p>
        </p:txBody>
      </p:sp>
      <p:sp>
        <p:nvSpPr>
          <p:cNvPr id="5" name="Footer Placeholder 4"/>
          <p:cNvSpPr>
            <a:spLocks noGrp="1"/>
          </p:cNvSpPr>
          <p:nvPr>
            <p:ph type="ftr" sz="quarter" idx="11"/>
          </p:nvPr>
        </p:nvSpPr>
        <p:spPr/>
        <p:txBody>
          <a:bodyPr/>
          <a:lstStyle/>
          <a:p>
            <a:r>
              <a:rPr lang="en-US"/>
              <a:t>University Assessment Services</a:t>
            </a:r>
          </a:p>
        </p:txBody>
      </p:sp>
      <p:sp>
        <p:nvSpPr>
          <p:cNvPr id="6" name="Slide Number Placeholder 5"/>
          <p:cNvSpPr>
            <a:spLocks noGrp="1"/>
          </p:cNvSpPr>
          <p:nvPr>
            <p:ph type="sldNum" sz="quarter" idx="12"/>
          </p:nvPr>
        </p:nvSpPr>
        <p:spPr/>
        <p:txBody>
          <a:bodyPr/>
          <a:lstStyle/>
          <a:p>
            <a:fld id="{B6C7546E-3873-4F8B-83F2-03B2FAEFA8A7}" type="slidenum">
              <a:rPr lang="en-US" smtClean="0"/>
              <a:t>‹#›</a:t>
            </a:fld>
            <a:endParaRPr lang="en-US"/>
          </a:p>
        </p:txBody>
      </p:sp>
    </p:spTree>
    <p:extLst>
      <p:ext uri="{BB962C8B-B14F-4D97-AF65-F5344CB8AC3E}">
        <p14:creationId xmlns:p14="http://schemas.microsoft.com/office/powerpoint/2010/main" val="1381560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4/3/2018</a:t>
            </a:r>
          </a:p>
        </p:txBody>
      </p:sp>
      <p:sp>
        <p:nvSpPr>
          <p:cNvPr id="5" name="Footer Placeholder 4"/>
          <p:cNvSpPr>
            <a:spLocks noGrp="1"/>
          </p:cNvSpPr>
          <p:nvPr>
            <p:ph type="ftr" sz="quarter" idx="11"/>
          </p:nvPr>
        </p:nvSpPr>
        <p:spPr/>
        <p:txBody>
          <a:bodyPr/>
          <a:lstStyle/>
          <a:p>
            <a:r>
              <a:rPr lang="en-US"/>
              <a:t>University Assessment Services</a:t>
            </a:r>
          </a:p>
        </p:txBody>
      </p:sp>
      <p:sp>
        <p:nvSpPr>
          <p:cNvPr id="6" name="Slide Number Placeholder 5"/>
          <p:cNvSpPr>
            <a:spLocks noGrp="1"/>
          </p:cNvSpPr>
          <p:nvPr>
            <p:ph type="sldNum" sz="quarter" idx="12"/>
          </p:nvPr>
        </p:nvSpPr>
        <p:spPr/>
        <p:txBody>
          <a:bodyPr/>
          <a:lstStyle/>
          <a:p>
            <a:fld id="{B6C7546E-3873-4F8B-83F2-03B2FAEFA8A7}" type="slidenum">
              <a:rPr lang="en-US" smtClean="0"/>
              <a:t>‹#›</a:t>
            </a:fld>
            <a:endParaRPr lang="en-US"/>
          </a:p>
        </p:txBody>
      </p:sp>
    </p:spTree>
    <p:extLst>
      <p:ext uri="{BB962C8B-B14F-4D97-AF65-F5344CB8AC3E}">
        <p14:creationId xmlns:p14="http://schemas.microsoft.com/office/powerpoint/2010/main" val="3716324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4/3/2018</a:t>
            </a:r>
          </a:p>
        </p:txBody>
      </p:sp>
      <p:sp>
        <p:nvSpPr>
          <p:cNvPr id="5" name="Footer Placeholder 4"/>
          <p:cNvSpPr>
            <a:spLocks noGrp="1"/>
          </p:cNvSpPr>
          <p:nvPr>
            <p:ph type="ftr" sz="quarter" idx="11"/>
          </p:nvPr>
        </p:nvSpPr>
        <p:spPr/>
        <p:txBody>
          <a:bodyPr/>
          <a:lstStyle/>
          <a:p>
            <a:r>
              <a:rPr lang="en-US"/>
              <a:t>University Assessment Services</a:t>
            </a:r>
          </a:p>
        </p:txBody>
      </p:sp>
      <p:sp>
        <p:nvSpPr>
          <p:cNvPr id="6" name="Slide Number Placeholder 5"/>
          <p:cNvSpPr>
            <a:spLocks noGrp="1"/>
          </p:cNvSpPr>
          <p:nvPr>
            <p:ph type="sldNum" sz="quarter" idx="12"/>
          </p:nvPr>
        </p:nvSpPr>
        <p:spPr/>
        <p:txBody>
          <a:bodyPr/>
          <a:lstStyle/>
          <a:p>
            <a:fld id="{B6C7546E-3873-4F8B-83F2-03B2FAEFA8A7}" type="slidenum">
              <a:rPr lang="en-US" smtClean="0"/>
              <a:t>‹#›</a:t>
            </a:fld>
            <a:endParaRPr lang="en-US"/>
          </a:p>
        </p:txBody>
      </p:sp>
    </p:spTree>
    <p:extLst>
      <p:ext uri="{BB962C8B-B14F-4D97-AF65-F5344CB8AC3E}">
        <p14:creationId xmlns:p14="http://schemas.microsoft.com/office/powerpoint/2010/main" val="1870321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4/3/2018</a:t>
            </a:r>
          </a:p>
        </p:txBody>
      </p:sp>
      <p:sp>
        <p:nvSpPr>
          <p:cNvPr id="5" name="Footer Placeholder 4"/>
          <p:cNvSpPr>
            <a:spLocks noGrp="1"/>
          </p:cNvSpPr>
          <p:nvPr>
            <p:ph type="ftr" sz="quarter" idx="11"/>
          </p:nvPr>
        </p:nvSpPr>
        <p:spPr/>
        <p:txBody>
          <a:bodyPr/>
          <a:lstStyle/>
          <a:p>
            <a:r>
              <a:rPr lang="en-US"/>
              <a:t>University Assessment Services</a:t>
            </a:r>
          </a:p>
        </p:txBody>
      </p:sp>
      <p:sp>
        <p:nvSpPr>
          <p:cNvPr id="6" name="Slide Number Placeholder 5"/>
          <p:cNvSpPr>
            <a:spLocks noGrp="1"/>
          </p:cNvSpPr>
          <p:nvPr>
            <p:ph type="sldNum" sz="quarter" idx="12"/>
          </p:nvPr>
        </p:nvSpPr>
        <p:spPr/>
        <p:txBody>
          <a:bodyPr/>
          <a:lstStyle/>
          <a:p>
            <a:fld id="{B6C7546E-3873-4F8B-83F2-03B2FAEFA8A7}" type="slidenum">
              <a:rPr lang="en-US" smtClean="0"/>
              <a:t>‹#›</a:t>
            </a:fld>
            <a:endParaRPr lang="en-US"/>
          </a:p>
        </p:txBody>
      </p:sp>
    </p:spTree>
    <p:extLst>
      <p:ext uri="{BB962C8B-B14F-4D97-AF65-F5344CB8AC3E}">
        <p14:creationId xmlns:p14="http://schemas.microsoft.com/office/powerpoint/2010/main" val="425359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4/3/2018</a:t>
            </a:r>
          </a:p>
        </p:txBody>
      </p:sp>
      <p:sp>
        <p:nvSpPr>
          <p:cNvPr id="5" name="Footer Placeholder 4"/>
          <p:cNvSpPr>
            <a:spLocks noGrp="1"/>
          </p:cNvSpPr>
          <p:nvPr>
            <p:ph type="ftr" sz="quarter" idx="11"/>
          </p:nvPr>
        </p:nvSpPr>
        <p:spPr/>
        <p:txBody>
          <a:bodyPr/>
          <a:lstStyle/>
          <a:p>
            <a:r>
              <a:rPr lang="en-US"/>
              <a:t>University Assessment Services</a:t>
            </a:r>
          </a:p>
        </p:txBody>
      </p:sp>
      <p:sp>
        <p:nvSpPr>
          <p:cNvPr id="6" name="Slide Number Placeholder 5"/>
          <p:cNvSpPr>
            <a:spLocks noGrp="1"/>
          </p:cNvSpPr>
          <p:nvPr>
            <p:ph type="sldNum" sz="quarter" idx="12"/>
          </p:nvPr>
        </p:nvSpPr>
        <p:spPr/>
        <p:txBody>
          <a:bodyPr/>
          <a:lstStyle/>
          <a:p>
            <a:fld id="{B6C7546E-3873-4F8B-83F2-03B2FAEFA8A7}" type="slidenum">
              <a:rPr lang="en-US" smtClean="0"/>
              <a:t>‹#›</a:t>
            </a:fld>
            <a:endParaRPr lang="en-US"/>
          </a:p>
        </p:txBody>
      </p:sp>
    </p:spTree>
    <p:extLst>
      <p:ext uri="{BB962C8B-B14F-4D97-AF65-F5344CB8AC3E}">
        <p14:creationId xmlns:p14="http://schemas.microsoft.com/office/powerpoint/2010/main" val="2138307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4/3/2018</a:t>
            </a:r>
          </a:p>
        </p:txBody>
      </p:sp>
      <p:sp>
        <p:nvSpPr>
          <p:cNvPr id="6" name="Footer Placeholder 5"/>
          <p:cNvSpPr>
            <a:spLocks noGrp="1"/>
          </p:cNvSpPr>
          <p:nvPr>
            <p:ph type="ftr" sz="quarter" idx="11"/>
          </p:nvPr>
        </p:nvSpPr>
        <p:spPr/>
        <p:txBody>
          <a:bodyPr/>
          <a:lstStyle/>
          <a:p>
            <a:r>
              <a:rPr lang="en-US"/>
              <a:t>University Assessment Services</a:t>
            </a:r>
          </a:p>
        </p:txBody>
      </p:sp>
      <p:sp>
        <p:nvSpPr>
          <p:cNvPr id="7" name="Slide Number Placeholder 6"/>
          <p:cNvSpPr>
            <a:spLocks noGrp="1"/>
          </p:cNvSpPr>
          <p:nvPr>
            <p:ph type="sldNum" sz="quarter" idx="12"/>
          </p:nvPr>
        </p:nvSpPr>
        <p:spPr/>
        <p:txBody>
          <a:bodyPr/>
          <a:lstStyle/>
          <a:p>
            <a:fld id="{B6C7546E-3873-4F8B-83F2-03B2FAEFA8A7}" type="slidenum">
              <a:rPr lang="en-US" smtClean="0"/>
              <a:t>‹#›</a:t>
            </a:fld>
            <a:endParaRPr lang="en-US"/>
          </a:p>
        </p:txBody>
      </p:sp>
    </p:spTree>
    <p:extLst>
      <p:ext uri="{BB962C8B-B14F-4D97-AF65-F5344CB8AC3E}">
        <p14:creationId xmlns:p14="http://schemas.microsoft.com/office/powerpoint/2010/main" val="2279414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4/3/2018</a:t>
            </a:r>
          </a:p>
        </p:txBody>
      </p:sp>
      <p:sp>
        <p:nvSpPr>
          <p:cNvPr id="8" name="Footer Placeholder 7"/>
          <p:cNvSpPr>
            <a:spLocks noGrp="1"/>
          </p:cNvSpPr>
          <p:nvPr>
            <p:ph type="ftr" sz="quarter" idx="11"/>
          </p:nvPr>
        </p:nvSpPr>
        <p:spPr/>
        <p:txBody>
          <a:bodyPr/>
          <a:lstStyle/>
          <a:p>
            <a:r>
              <a:rPr lang="en-US"/>
              <a:t>University Assessment Services</a:t>
            </a:r>
          </a:p>
        </p:txBody>
      </p:sp>
      <p:sp>
        <p:nvSpPr>
          <p:cNvPr id="9" name="Slide Number Placeholder 8"/>
          <p:cNvSpPr>
            <a:spLocks noGrp="1"/>
          </p:cNvSpPr>
          <p:nvPr>
            <p:ph type="sldNum" sz="quarter" idx="12"/>
          </p:nvPr>
        </p:nvSpPr>
        <p:spPr/>
        <p:txBody>
          <a:bodyPr/>
          <a:lstStyle/>
          <a:p>
            <a:fld id="{B6C7546E-3873-4F8B-83F2-03B2FAEFA8A7}" type="slidenum">
              <a:rPr lang="en-US" smtClean="0"/>
              <a:t>‹#›</a:t>
            </a:fld>
            <a:endParaRPr lang="en-US"/>
          </a:p>
        </p:txBody>
      </p:sp>
    </p:spTree>
    <p:extLst>
      <p:ext uri="{BB962C8B-B14F-4D97-AF65-F5344CB8AC3E}">
        <p14:creationId xmlns:p14="http://schemas.microsoft.com/office/powerpoint/2010/main" val="2529435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4/3/2018</a:t>
            </a:r>
          </a:p>
        </p:txBody>
      </p:sp>
      <p:sp>
        <p:nvSpPr>
          <p:cNvPr id="4" name="Footer Placeholder 3"/>
          <p:cNvSpPr>
            <a:spLocks noGrp="1"/>
          </p:cNvSpPr>
          <p:nvPr>
            <p:ph type="ftr" sz="quarter" idx="11"/>
          </p:nvPr>
        </p:nvSpPr>
        <p:spPr/>
        <p:txBody>
          <a:bodyPr/>
          <a:lstStyle/>
          <a:p>
            <a:r>
              <a:rPr lang="en-US"/>
              <a:t>University Assessment Services</a:t>
            </a:r>
          </a:p>
        </p:txBody>
      </p:sp>
      <p:sp>
        <p:nvSpPr>
          <p:cNvPr id="5" name="Slide Number Placeholder 4"/>
          <p:cNvSpPr>
            <a:spLocks noGrp="1"/>
          </p:cNvSpPr>
          <p:nvPr>
            <p:ph type="sldNum" sz="quarter" idx="12"/>
          </p:nvPr>
        </p:nvSpPr>
        <p:spPr/>
        <p:txBody>
          <a:bodyPr/>
          <a:lstStyle/>
          <a:p>
            <a:fld id="{B6C7546E-3873-4F8B-83F2-03B2FAEFA8A7}" type="slidenum">
              <a:rPr lang="en-US" smtClean="0"/>
              <a:t>‹#›</a:t>
            </a:fld>
            <a:endParaRPr lang="en-US"/>
          </a:p>
        </p:txBody>
      </p:sp>
    </p:spTree>
    <p:extLst>
      <p:ext uri="{BB962C8B-B14F-4D97-AF65-F5344CB8AC3E}">
        <p14:creationId xmlns:p14="http://schemas.microsoft.com/office/powerpoint/2010/main" val="405729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4/3/2018</a:t>
            </a:r>
          </a:p>
        </p:txBody>
      </p:sp>
      <p:sp>
        <p:nvSpPr>
          <p:cNvPr id="3" name="Footer Placeholder 2"/>
          <p:cNvSpPr>
            <a:spLocks noGrp="1"/>
          </p:cNvSpPr>
          <p:nvPr>
            <p:ph type="ftr" sz="quarter" idx="11"/>
          </p:nvPr>
        </p:nvSpPr>
        <p:spPr/>
        <p:txBody>
          <a:bodyPr/>
          <a:lstStyle/>
          <a:p>
            <a:r>
              <a:rPr lang="en-US"/>
              <a:t>University Assessment Services</a:t>
            </a:r>
          </a:p>
        </p:txBody>
      </p:sp>
      <p:sp>
        <p:nvSpPr>
          <p:cNvPr id="4" name="Slide Number Placeholder 3"/>
          <p:cNvSpPr>
            <a:spLocks noGrp="1"/>
          </p:cNvSpPr>
          <p:nvPr>
            <p:ph type="sldNum" sz="quarter" idx="12"/>
          </p:nvPr>
        </p:nvSpPr>
        <p:spPr/>
        <p:txBody>
          <a:bodyPr/>
          <a:lstStyle/>
          <a:p>
            <a:fld id="{B6C7546E-3873-4F8B-83F2-03B2FAEFA8A7}" type="slidenum">
              <a:rPr lang="en-US" smtClean="0"/>
              <a:t>‹#›</a:t>
            </a:fld>
            <a:endParaRPr lang="en-US"/>
          </a:p>
        </p:txBody>
      </p:sp>
    </p:spTree>
    <p:extLst>
      <p:ext uri="{BB962C8B-B14F-4D97-AF65-F5344CB8AC3E}">
        <p14:creationId xmlns:p14="http://schemas.microsoft.com/office/powerpoint/2010/main" val="950629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4/3/2018</a:t>
            </a:r>
          </a:p>
        </p:txBody>
      </p:sp>
      <p:sp>
        <p:nvSpPr>
          <p:cNvPr id="6" name="Footer Placeholder 5"/>
          <p:cNvSpPr>
            <a:spLocks noGrp="1"/>
          </p:cNvSpPr>
          <p:nvPr>
            <p:ph type="ftr" sz="quarter" idx="11"/>
          </p:nvPr>
        </p:nvSpPr>
        <p:spPr/>
        <p:txBody>
          <a:bodyPr/>
          <a:lstStyle/>
          <a:p>
            <a:r>
              <a:rPr lang="en-US"/>
              <a:t>University Assessment Services</a:t>
            </a:r>
          </a:p>
        </p:txBody>
      </p:sp>
      <p:sp>
        <p:nvSpPr>
          <p:cNvPr id="7" name="Slide Number Placeholder 6"/>
          <p:cNvSpPr>
            <a:spLocks noGrp="1"/>
          </p:cNvSpPr>
          <p:nvPr>
            <p:ph type="sldNum" sz="quarter" idx="12"/>
          </p:nvPr>
        </p:nvSpPr>
        <p:spPr/>
        <p:txBody>
          <a:bodyPr/>
          <a:lstStyle/>
          <a:p>
            <a:fld id="{B6C7546E-3873-4F8B-83F2-03B2FAEFA8A7}" type="slidenum">
              <a:rPr lang="en-US" smtClean="0"/>
              <a:t>‹#›</a:t>
            </a:fld>
            <a:endParaRPr lang="en-US"/>
          </a:p>
        </p:txBody>
      </p:sp>
    </p:spTree>
    <p:extLst>
      <p:ext uri="{BB962C8B-B14F-4D97-AF65-F5344CB8AC3E}">
        <p14:creationId xmlns:p14="http://schemas.microsoft.com/office/powerpoint/2010/main" val="1188397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4/3/2018</a:t>
            </a:r>
          </a:p>
        </p:txBody>
      </p:sp>
      <p:sp>
        <p:nvSpPr>
          <p:cNvPr id="6" name="Footer Placeholder 5"/>
          <p:cNvSpPr>
            <a:spLocks noGrp="1"/>
          </p:cNvSpPr>
          <p:nvPr>
            <p:ph type="ftr" sz="quarter" idx="11"/>
          </p:nvPr>
        </p:nvSpPr>
        <p:spPr/>
        <p:txBody>
          <a:bodyPr/>
          <a:lstStyle/>
          <a:p>
            <a:r>
              <a:rPr lang="en-US"/>
              <a:t>University Assessment Services</a:t>
            </a:r>
          </a:p>
        </p:txBody>
      </p:sp>
      <p:sp>
        <p:nvSpPr>
          <p:cNvPr id="7" name="Slide Number Placeholder 6"/>
          <p:cNvSpPr>
            <a:spLocks noGrp="1"/>
          </p:cNvSpPr>
          <p:nvPr>
            <p:ph type="sldNum" sz="quarter" idx="12"/>
          </p:nvPr>
        </p:nvSpPr>
        <p:spPr/>
        <p:txBody>
          <a:bodyPr/>
          <a:lstStyle/>
          <a:p>
            <a:fld id="{B6C7546E-3873-4F8B-83F2-03B2FAEFA8A7}" type="slidenum">
              <a:rPr lang="en-US" smtClean="0"/>
              <a:t>‹#›</a:t>
            </a:fld>
            <a:endParaRPr lang="en-US"/>
          </a:p>
        </p:txBody>
      </p:sp>
    </p:spTree>
    <p:extLst>
      <p:ext uri="{BB962C8B-B14F-4D97-AF65-F5344CB8AC3E}">
        <p14:creationId xmlns:p14="http://schemas.microsoft.com/office/powerpoint/2010/main" val="112988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4/3/2018</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University Assessment Services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7546E-3873-4F8B-83F2-03B2FAEFA8A7}" type="slidenum">
              <a:rPr lang="en-US" smtClean="0"/>
              <a:t>‹#›</a:t>
            </a:fld>
            <a:endParaRPr lang="en-US"/>
          </a:p>
        </p:txBody>
      </p:sp>
    </p:spTree>
    <p:extLst>
      <p:ext uri="{BB962C8B-B14F-4D97-AF65-F5344CB8AC3E}">
        <p14:creationId xmlns:p14="http://schemas.microsoft.com/office/powerpoint/2010/main" val="177149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2421" y="721311"/>
            <a:ext cx="10347158" cy="2387600"/>
          </a:xfrm>
        </p:spPr>
        <p:txBody>
          <a:bodyPr>
            <a:normAutofit/>
          </a:bodyPr>
          <a:lstStyle/>
          <a:p>
            <a:r>
              <a:rPr lang="en-US" dirty="0"/>
              <a:t>Building Evaluation with Logic Models</a:t>
            </a:r>
          </a:p>
        </p:txBody>
      </p:sp>
      <p:sp>
        <p:nvSpPr>
          <p:cNvPr id="3" name="Subtitle 2"/>
          <p:cNvSpPr>
            <a:spLocks noGrp="1"/>
          </p:cNvSpPr>
          <p:nvPr>
            <p:ph type="subTitle" idx="1"/>
          </p:nvPr>
        </p:nvSpPr>
        <p:spPr/>
        <p:txBody>
          <a:bodyPr>
            <a:normAutofit fontScale="77500" lnSpcReduction="20000"/>
          </a:bodyPr>
          <a:lstStyle/>
          <a:p>
            <a:r>
              <a:rPr lang="en-US" dirty="0"/>
              <a:t>Derek Meyers &amp; Ryan Smith</a:t>
            </a:r>
          </a:p>
          <a:p>
            <a:r>
              <a:rPr lang="en-US" dirty="0"/>
              <a:t>Includes ideas from Diane </a:t>
            </a:r>
            <a:r>
              <a:rPr lang="en-US" dirty="0" err="1"/>
              <a:t>Garder</a:t>
            </a:r>
            <a:r>
              <a:rPr lang="en-US" dirty="0"/>
              <a:t>, College of Education, and Erin Thomas, Student Affairs</a:t>
            </a:r>
          </a:p>
          <a:p>
            <a:r>
              <a:rPr lang="en-US" dirty="0"/>
              <a:t>University Assessment Services</a:t>
            </a:r>
          </a:p>
          <a:p>
            <a:r>
              <a:rPr lang="en-US" dirty="0"/>
              <a:t>April 3, 2018</a:t>
            </a:r>
          </a:p>
          <a:p>
            <a:r>
              <a:rPr lang="en-US" dirty="0"/>
              <a:t>Center for Teaching, Learning &amp; Technology Resource Commons</a:t>
            </a:r>
          </a:p>
        </p:txBody>
      </p:sp>
      <p:sp>
        <p:nvSpPr>
          <p:cNvPr id="4" name="Date Placeholder 3"/>
          <p:cNvSpPr>
            <a:spLocks noGrp="1"/>
          </p:cNvSpPr>
          <p:nvPr>
            <p:ph type="dt" sz="half" idx="10"/>
          </p:nvPr>
        </p:nvSpPr>
        <p:spPr/>
        <p:txBody>
          <a:bodyPr/>
          <a:lstStyle/>
          <a:p>
            <a:r>
              <a:rPr lang="en-US"/>
              <a:t>4/3/2018</a:t>
            </a:r>
            <a:endParaRPr lang="en-US" dirty="0"/>
          </a:p>
        </p:txBody>
      </p:sp>
      <p:sp>
        <p:nvSpPr>
          <p:cNvPr id="5" name="Footer Placeholder 4"/>
          <p:cNvSpPr>
            <a:spLocks noGrp="1"/>
          </p:cNvSpPr>
          <p:nvPr>
            <p:ph type="ftr" sz="quarter" idx="11"/>
          </p:nvPr>
        </p:nvSpPr>
        <p:spPr/>
        <p:txBody>
          <a:bodyPr/>
          <a:lstStyle/>
          <a:p>
            <a:r>
              <a:rPr lang="en-US" dirty="0"/>
              <a:t>University Assessment Services</a:t>
            </a:r>
          </a:p>
        </p:txBody>
      </p:sp>
      <p:sp>
        <p:nvSpPr>
          <p:cNvPr id="6" name="Slide Number Placeholder 5"/>
          <p:cNvSpPr>
            <a:spLocks noGrp="1"/>
          </p:cNvSpPr>
          <p:nvPr>
            <p:ph type="sldNum" sz="quarter" idx="12"/>
          </p:nvPr>
        </p:nvSpPr>
        <p:spPr/>
        <p:txBody>
          <a:bodyPr/>
          <a:lstStyle/>
          <a:p>
            <a:fld id="{FD308483-C384-49A3-97C7-96F7BDB1C0A5}" type="slidenum">
              <a:rPr lang="en-US" smtClean="0"/>
              <a:t>1</a:t>
            </a:fld>
            <a:endParaRPr lang="en-US" dirty="0"/>
          </a:p>
        </p:txBody>
      </p:sp>
    </p:spTree>
    <p:extLst>
      <p:ext uri="{BB962C8B-B14F-4D97-AF65-F5344CB8AC3E}">
        <p14:creationId xmlns:p14="http://schemas.microsoft.com/office/powerpoint/2010/main" val="10902492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Issue: Student writing skills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67965900"/>
              </p:ext>
            </p:extLst>
          </p:nvPr>
        </p:nvGraphicFramePr>
        <p:xfrm>
          <a:off x="838200" y="1611869"/>
          <a:ext cx="10515600" cy="3850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US"/>
              <a:t>4/3/2018</a:t>
            </a:r>
          </a:p>
        </p:txBody>
      </p:sp>
      <p:sp>
        <p:nvSpPr>
          <p:cNvPr id="5" name="Footer Placeholder 4"/>
          <p:cNvSpPr>
            <a:spLocks noGrp="1"/>
          </p:cNvSpPr>
          <p:nvPr>
            <p:ph type="ftr" sz="quarter" idx="11"/>
          </p:nvPr>
        </p:nvSpPr>
        <p:spPr/>
        <p:txBody>
          <a:bodyPr/>
          <a:lstStyle/>
          <a:p>
            <a:r>
              <a:rPr lang="en-US"/>
              <a:t>University Assessment Services</a:t>
            </a:r>
          </a:p>
        </p:txBody>
      </p:sp>
      <p:sp>
        <p:nvSpPr>
          <p:cNvPr id="6" name="Slide Number Placeholder 5"/>
          <p:cNvSpPr>
            <a:spLocks noGrp="1"/>
          </p:cNvSpPr>
          <p:nvPr>
            <p:ph type="sldNum" sz="quarter" idx="12"/>
          </p:nvPr>
        </p:nvSpPr>
        <p:spPr/>
        <p:txBody>
          <a:bodyPr/>
          <a:lstStyle/>
          <a:p>
            <a:fld id="{B6C7546E-3873-4F8B-83F2-03B2FAEFA8A7}" type="slidenum">
              <a:rPr lang="en-US" smtClean="0"/>
              <a:t>10</a:t>
            </a:fld>
            <a:endParaRPr lang="en-US"/>
          </a:p>
        </p:txBody>
      </p:sp>
      <p:sp>
        <p:nvSpPr>
          <p:cNvPr id="3" name="TextBox 2"/>
          <p:cNvSpPr txBox="1"/>
          <p:nvPr/>
        </p:nvSpPr>
        <p:spPr>
          <a:xfrm>
            <a:off x="861950" y="2224190"/>
            <a:ext cx="2106881" cy="338554"/>
          </a:xfrm>
          <a:prstGeom prst="rect">
            <a:avLst/>
          </a:prstGeom>
          <a:noFill/>
        </p:spPr>
        <p:txBody>
          <a:bodyPr wrap="square" rtlCol="0">
            <a:spAutoFit/>
          </a:bodyPr>
          <a:lstStyle/>
          <a:p>
            <a:r>
              <a:rPr lang="en-US" sz="1600" b="1" dirty="0">
                <a:solidFill>
                  <a:srgbClr val="0070C0"/>
                </a:solidFill>
              </a:rPr>
              <a:t>If</a:t>
            </a:r>
            <a:r>
              <a:rPr lang="en-US" sz="1600" dirty="0">
                <a:solidFill>
                  <a:srgbClr val="0070C0"/>
                </a:solidFill>
              </a:rPr>
              <a:t> you have access to…</a:t>
            </a:r>
          </a:p>
        </p:txBody>
      </p:sp>
      <p:sp>
        <p:nvSpPr>
          <p:cNvPr id="8" name="TextBox 7"/>
          <p:cNvSpPr txBox="1"/>
          <p:nvPr/>
        </p:nvSpPr>
        <p:spPr>
          <a:xfrm>
            <a:off x="2814451" y="4484241"/>
            <a:ext cx="1833749" cy="584775"/>
          </a:xfrm>
          <a:prstGeom prst="rect">
            <a:avLst/>
          </a:prstGeom>
          <a:noFill/>
        </p:spPr>
        <p:txBody>
          <a:bodyPr wrap="square" rtlCol="0">
            <a:spAutoFit/>
          </a:bodyPr>
          <a:lstStyle/>
          <a:p>
            <a:r>
              <a:rPr lang="en-US" sz="1600" b="1" dirty="0">
                <a:solidFill>
                  <a:srgbClr val="0070C0"/>
                </a:solidFill>
              </a:rPr>
              <a:t>Then</a:t>
            </a:r>
            <a:r>
              <a:rPr lang="en-US" sz="1600" dirty="0">
                <a:solidFill>
                  <a:srgbClr val="0070C0"/>
                </a:solidFill>
              </a:rPr>
              <a:t> you </a:t>
            </a:r>
          </a:p>
          <a:p>
            <a:r>
              <a:rPr lang="en-US" sz="1600" dirty="0">
                <a:solidFill>
                  <a:srgbClr val="0070C0"/>
                </a:solidFill>
              </a:rPr>
              <a:t>can deliver…</a:t>
            </a:r>
          </a:p>
        </p:txBody>
      </p:sp>
      <p:sp>
        <p:nvSpPr>
          <p:cNvPr id="9" name="TextBox 8"/>
          <p:cNvSpPr txBox="1"/>
          <p:nvPr/>
        </p:nvSpPr>
        <p:spPr>
          <a:xfrm>
            <a:off x="4038600" y="2224190"/>
            <a:ext cx="1585848" cy="338554"/>
          </a:xfrm>
          <a:prstGeom prst="rect">
            <a:avLst/>
          </a:prstGeom>
          <a:noFill/>
        </p:spPr>
        <p:txBody>
          <a:bodyPr wrap="square" rtlCol="0">
            <a:spAutoFit/>
          </a:bodyPr>
          <a:lstStyle/>
          <a:p>
            <a:r>
              <a:rPr lang="en-US" sz="1600" b="1" dirty="0">
                <a:solidFill>
                  <a:srgbClr val="0070C0"/>
                </a:solidFill>
              </a:rPr>
              <a:t>If</a:t>
            </a:r>
            <a:r>
              <a:rPr lang="en-US" sz="1600" dirty="0">
                <a:solidFill>
                  <a:srgbClr val="0070C0"/>
                </a:solidFill>
              </a:rPr>
              <a:t> you provide…</a:t>
            </a:r>
          </a:p>
        </p:txBody>
      </p:sp>
      <p:sp>
        <p:nvSpPr>
          <p:cNvPr id="10" name="TextBox 9"/>
          <p:cNvSpPr txBox="1"/>
          <p:nvPr/>
        </p:nvSpPr>
        <p:spPr>
          <a:xfrm>
            <a:off x="5624448" y="4484240"/>
            <a:ext cx="1833749" cy="584775"/>
          </a:xfrm>
          <a:prstGeom prst="rect">
            <a:avLst/>
          </a:prstGeom>
          <a:noFill/>
        </p:spPr>
        <p:txBody>
          <a:bodyPr wrap="square" rtlCol="0">
            <a:spAutoFit/>
          </a:bodyPr>
          <a:lstStyle/>
          <a:p>
            <a:r>
              <a:rPr lang="en-US" sz="1600" b="1" dirty="0">
                <a:solidFill>
                  <a:srgbClr val="0070C0"/>
                </a:solidFill>
              </a:rPr>
              <a:t>Then</a:t>
            </a:r>
            <a:r>
              <a:rPr lang="en-US" sz="1600" dirty="0">
                <a:solidFill>
                  <a:srgbClr val="0070C0"/>
                </a:solidFill>
              </a:rPr>
              <a:t> you </a:t>
            </a:r>
          </a:p>
          <a:p>
            <a:r>
              <a:rPr lang="en-US" sz="1600" dirty="0">
                <a:solidFill>
                  <a:srgbClr val="0070C0"/>
                </a:solidFill>
              </a:rPr>
              <a:t>will have… </a:t>
            </a:r>
          </a:p>
        </p:txBody>
      </p:sp>
      <p:sp>
        <p:nvSpPr>
          <p:cNvPr id="11" name="TextBox 10"/>
          <p:cNvSpPr txBox="1"/>
          <p:nvPr/>
        </p:nvSpPr>
        <p:spPr>
          <a:xfrm>
            <a:off x="6848597" y="2224190"/>
            <a:ext cx="1585848" cy="338554"/>
          </a:xfrm>
          <a:prstGeom prst="rect">
            <a:avLst/>
          </a:prstGeom>
          <a:noFill/>
        </p:spPr>
        <p:txBody>
          <a:bodyPr wrap="square" rtlCol="0">
            <a:spAutoFit/>
          </a:bodyPr>
          <a:lstStyle/>
          <a:p>
            <a:r>
              <a:rPr lang="en-US" sz="1600" b="1" dirty="0">
                <a:solidFill>
                  <a:srgbClr val="0070C0"/>
                </a:solidFill>
              </a:rPr>
              <a:t>If</a:t>
            </a:r>
            <a:r>
              <a:rPr lang="en-US" sz="1600" dirty="0">
                <a:solidFill>
                  <a:srgbClr val="0070C0"/>
                </a:solidFill>
              </a:rPr>
              <a:t> you have…</a:t>
            </a:r>
          </a:p>
        </p:txBody>
      </p:sp>
      <p:sp>
        <p:nvSpPr>
          <p:cNvPr id="12" name="TextBox 11"/>
          <p:cNvSpPr txBox="1"/>
          <p:nvPr/>
        </p:nvSpPr>
        <p:spPr>
          <a:xfrm>
            <a:off x="8610600" y="4484239"/>
            <a:ext cx="1833749" cy="584775"/>
          </a:xfrm>
          <a:prstGeom prst="rect">
            <a:avLst/>
          </a:prstGeom>
          <a:noFill/>
        </p:spPr>
        <p:txBody>
          <a:bodyPr wrap="square" rtlCol="0">
            <a:spAutoFit/>
          </a:bodyPr>
          <a:lstStyle/>
          <a:p>
            <a:r>
              <a:rPr lang="en-US" sz="1600" b="1" dirty="0">
                <a:solidFill>
                  <a:srgbClr val="0070C0"/>
                </a:solidFill>
              </a:rPr>
              <a:t>Then</a:t>
            </a:r>
            <a:r>
              <a:rPr lang="en-US" sz="1600" dirty="0">
                <a:solidFill>
                  <a:srgbClr val="0070C0"/>
                </a:solidFill>
              </a:rPr>
              <a:t> you </a:t>
            </a:r>
          </a:p>
          <a:p>
            <a:r>
              <a:rPr lang="en-US" sz="1600" dirty="0">
                <a:solidFill>
                  <a:srgbClr val="0070C0"/>
                </a:solidFill>
              </a:rPr>
              <a:t>will have… </a:t>
            </a:r>
          </a:p>
        </p:txBody>
      </p:sp>
      <p:sp>
        <p:nvSpPr>
          <p:cNvPr id="16" name="Rectangle 15">
            <a:extLst>
              <a:ext uri="{FF2B5EF4-FFF2-40B4-BE49-F238E27FC236}">
                <a16:creationId xmlns:a16="http://schemas.microsoft.com/office/drawing/2014/main" id="{F2C8F99F-9D7D-4099-BF28-982940D3282B}"/>
              </a:ext>
            </a:extLst>
          </p:cNvPr>
          <p:cNvSpPr/>
          <p:nvPr/>
        </p:nvSpPr>
        <p:spPr>
          <a:xfrm>
            <a:off x="8713573" y="3240618"/>
            <a:ext cx="531341" cy="673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4C5D43A-092F-48EA-A1AB-AEDC2771F998}"/>
              </a:ext>
            </a:extLst>
          </p:cNvPr>
          <p:cNvSpPr/>
          <p:nvPr/>
        </p:nvSpPr>
        <p:spPr>
          <a:xfrm>
            <a:off x="9257270" y="2682348"/>
            <a:ext cx="2108886" cy="1801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BC912E4F-F950-4261-9B21-1968A7A24D01}"/>
              </a:ext>
            </a:extLst>
          </p:cNvPr>
          <p:cNvGrpSpPr/>
          <p:nvPr/>
        </p:nvGrpSpPr>
        <p:grpSpPr>
          <a:xfrm>
            <a:off x="3067765" y="3280406"/>
            <a:ext cx="428336" cy="501072"/>
            <a:chOff x="7884389" y="1674853"/>
            <a:chExt cx="428336" cy="501072"/>
          </a:xfrm>
          <a:solidFill>
            <a:schemeClr val="accent2"/>
          </a:solidFill>
        </p:grpSpPr>
        <p:sp>
          <p:nvSpPr>
            <p:cNvPr id="19" name="Right Arrow 13">
              <a:extLst>
                <a:ext uri="{FF2B5EF4-FFF2-40B4-BE49-F238E27FC236}">
                  <a16:creationId xmlns:a16="http://schemas.microsoft.com/office/drawing/2014/main" id="{C6379CB4-43FA-44EC-9143-4193DD1E2D46}"/>
                </a:ext>
              </a:extLst>
            </p:cNvPr>
            <p:cNvSpPr/>
            <p:nvPr/>
          </p:nvSpPr>
          <p:spPr>
            <a:xfrm>
              <a:off x="7884389" y="1674853"/>
              <a:ext cx="428336" cy="501072"/>
            </a:xfrm>
            <a:prstGeom prst="rightArrow">
              <a:avLst>
                <a:gd name="adj1" fmla="val 60000"/>
                <a:gd name="adj2" fmla="val 50000"/>
              </a:avLst>
            </a:prstGeom>
            <a:grpFill/>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sp>
        <p:sp>
          <p:nvSpPr>
            <p:cNvPr id="20" name="Right Arrow 4">
              <a:extLst>
                <a:ext uri="{FF2B5EF4-FFF2-40B4-BE49-F238E27FC236}">
                  <a16:creationId xmlns:a16="http://schemas.microsoft.com/office/drawing/2014/main" id="{26B1D227-D9CB-4A02-BF07-68022B8AE5D9}"/>
                </a:ext>
              </a:extLst>
            </p:cNvPr>
            <p:cNvSpPr txBox="1"/>
            <p:nvPr/>
          </p:nvSpPr>
          <p:spPr>
            <a:xfrm>
              <a:off x="7884389" y="1775067"/>
              <a:ext cx="299835" cy="300644"/>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p:txBody>
        </p:sp>
      </p:grpSp>
      <p:grpSp>
        <p:nvGrpSpPr>
          <p:cNvPr id="21" name="Group 20">
            <a:extLst>
              <a:ext uri="{FF2B5EF4-FFF2-40B4-BE49-F238E27FC236}">
                <a16:creationId xmlns:a16="http://schemas.microsoft.com/office/drawing/2014/main" id="{03566E7A-DCA5-41C9-86AB-537529CD608A}"/>
              </a:ext>
            </a:extLst>
          </p:cNvPr>
          <p:cNvGrpSpPr/>
          <p:nvPr/>
        </p:nvGrpSpPr>
        <p:grpSpPr>
          <a:xfrm>
            <a:off x="5892224" y="3284177"/>
            <a:ext cx="428336" cy="501072"/>
            <a:chOff x="7884389" y="1674853"/>
            <a:chExt cx="428336" cy="501072"/>
          </a:xfrm>
          <a:solidFill>
            <a:schemeClr val="accent2"/>
          </a:solidFill>
        </p:grpSpPr>
        <p:sp>
          <p:nvSpPr>
            <p:cNvPr id="22" name="Right Arrow 13">
              <a:extLst>
                <a:ext uri="{FF2B5EF4-FFF2-40B4-BE49-F238E27FC236}">
                  <a16:creationId xmlns:a16="http://schemas.microsoft.com/office/drawing/2014/main" id="{CDEA7881-861D-49C1-9BE8-1A9C80C3C880}"/>
                </a:ext>
              </a:extLst>
            </p:cNvPr>
            <p:cNvSpPr/>
            <p:nvPr/>
          </p:nvSpPr>
          <p:spPr>
            <a:xfrm>
              <a:off x="7884389" y="1674853"/>
              <a:ext cx="428336" cy="501072"/>
            </a:xfrm>
            <a:prstGeom prst="rightArrow">
              <a:avLst>
                <a:gd name="adj1" fmla="val 60000"/>
                <a:gd name="adj2" fmla="val 50000"/>
              </a:avLst>
            </a:prstGeom>
            <a:grpFill/>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sp>
        <p:sp>
          <p:nvSpPr>
            <p:cNvPr id="23" name="Right Arrow 4">
              <a:extLst>
                <a:ext uri="{FF2B5EF4-FFF2-40B4-BE49-F238E27FC236}">
                  <a16:creationId xmlns:a16="http://schemas.microsoft.com/office/drawing/2014/main" id="{38A349D5-4583-4107-B80D-7B5A55BE46A3}"/>
                </a:ext>
              </a:extLst>
            </p:cNvPr>
            <p:cNvSpPr txBox="1"/>
            <p:nvPr/>
          </p:nvSpPr>
          <p:spPr>
            <a:xfrm>
              <a:off x="7884389" y="1775067"/>
              <a:ext cx="299835" cy="300644"/>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p:txBody>
        </p:sp>
      </p:grpSp>
      <p:grpSp>
        <p:nvGrpSpPr>
          <p:cNvPr id="24" name="Group 23">
            <a:extLst>
              <a:ext uri="{FF2B5EF4-FFF2-40B4-BE49-F238E27FC236}">
                <a16:creationId xmlns:a16="http://schemas.microsoft.com/office/drawing/2014/main" id="{89E1339B-3C84-4FFB-9937-588A7DF52BF5}"/>
              </a:ext>
            </a:extLst>
          </p:cNvPr>
          <p:cNvGrpSpPr/>
          <p:nvPr/>
        </p:nvGrpSpPr>
        <p:grpSpPr>
          <a:xfrm>
            <a:off x="8725929" y="3279680"/>
            <a:ext cx="428336" cy="501072"/>
            <a:chOff x="7884389" y="1674853"/>
            <a:chExt cx="428336" cy="501072"/>
          </a:xfrm>
          <a:solidFill>
            <a:schemeClr val="accent2"/>
          </a:solidFill>
        </p:grpSpPr>
        <p:sp>
          <p:nvSpPr>
            <p:cNvPr id="25" name="Right Arrow 13">
              <a:extLst>
                <a:ext uri="{FF2B5EF4-FFF2-40B4-BE49-F238E27FC236}">
                  <a16:creationId xmlns:a16="http://schemas.microsoft.com/office/drawing/2014/main" id="{E7EE458B-59A6-4CED-99EC-DEC3B4FA33BA}"/>
                </a:ext>
              </a:extLst>
            </p:cNvPr>
            <p:cNvSpPr/>
            <p:nvPr/>
          </p:nvSpPr>
          <p:spPr>
            <a:xfrm>
              <a:off x="7884389" y="1674853"/>
              <a:ext cx="428336" cy="501072"/>
            </a:xfrm>
            <a:prstGeom prst="rightArrow">
              <a:avLst>
                <a:gd name="adj1" fmla="val 60000"/>
                <a:gd name="adj2" fmla="val 50000"/>
              </a:avLst>
            </a:prstGeom>
            <a:grpFill/>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sp>
        <p:sp>
          <p:nvSpPr>
            <p:cNvPr id="26" name="Right Arrow 4">
              <a:extLst>
                <a:ext uri="{FF2B5EF4-FFF2-40B4-BE49-F238E27FC236}">
                  <a16:creationId xmlns:a16="http://schemas.microsoft.com/office/drawing/2014/main" id="{FB123367-0321-4BA6-ABA6-8C88362C273C}"/>
                </a:ext>
              </a:extLst>
            </p:cNvPr>
            <p:cNvSpPr txBox="1"/>
            <p:nvPr/>
          </p:nvSpPr>
          <p:spPr>
            <a:xfrm>
              <a:off x="7884389" y="1775067"/>
              <a:ext cx="299835" cy="300644"/>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p:txBody>
        </p:sp>
      </p:grpSp>
    </p:spTree>
    <p:extLst>
      <p:ext uri="{BB962C8B-B14F-4D97-AF65-F5344CB8AC3E}">
        <p14:creationId xmlns:p14="http://schemas.microsoft.com/office/powerpoint/2010/main" val="119761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xit" presetSubtype="10" fill="hold" grpId="0" nodeType="clickEffect">
                                  <p:stCondLst>
                                    <p:cond delay="0"/>
                                  </p:stCondLst>
                                  <p:childTnLst>
                                    <p:animEffect transition="out" filter="randombar(horizontal)">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par>
                                <p:cTn id="38" presetID="14" presetClass="exit" presetSubtype="10" fill="hold" grpId="0" nodeType="withEffect">
                                  <p:stCondLst>
                                    <p:cond delay="0"/>
                                  </p:stCondLst>
                                  <p:childTnLst>
                                    <p:animEffect transition="out" filter="randombar(horizontal)">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p:bldP spid="12" grpId="0"/>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Issue: Student writing skills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74639834"/>
              </p:ext>
            </p:extLst>
          </p:nvPr>
        </p:nvGraphicFramePr>
        <p:xfrm>
          <a:off x="838200" y="1611869"/>
          <a:ext cx="10515600" cy="3850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US"/>
              <a:t>4/3/2018</a:t>
            </a:r>
          </a:p>
        </p:txBody>
      </p:sp>
      <p:sp>
        <p:nvSpPr>
          <p:cNvPr id="5" name="Footer Placeholder 4"/>
          <p:cNvSpPr>
            <a:spLocks noGrp="1"/>
          </p:cNvSpPr>
          <p:nvPr>
            <p:ph type="ftr" sz="quarter" idx="11"/>
          </p:nvPr>
        </p:nvSpPr>
        <p:spPr/>
        <p:txBody>
          <a:bodyPr/>
          <a:lstStyle/>
          <a:p>
            <a:r>
              <a:rPr lang="en-US"/>
              <a:t>University Assessment Services</a:t>
            </a:r>
          </a:p>
        </p:txBody>
      </p:sp>
      <p:sp>
        <p:nvSpPr>
          <p:cNvPr id="6" name="Slide Number Placeholder 5"/>
          <p:cNvSpPr>
            <a:spLocks noGrp="1"/>
          </p:cNvSpPr>
          <p:nvPr>
            <p:ph type="sldNum" sz="quarter" idx="12"/>
          </p:nvPr>
        </p:nvSpPr>
        <p:spPr/>
        <p:txBody>
          <a:bodyPr/>
          <a:lstStyle/>
          <a:p>
            <a:fld id="{B6C7546E-3873-4F8B-83F2-03B2FAEFA8A7}" type="slidenum">
              <a:rPr lang="en-US" smtClean="0"/>
              <a:t>11</a:t>
            </a:fld>
            <a:endParaRPr lang="en-US"/>
          </a:p>
        </p:txBody>
      </p:sp>
      <p:sp>
        <p:nvSpPr>
          <p:cNvPr id="3" name="TextBox 2"/>
          <p:cNvSpPr txBox="1"/>
          <p:nvPr/>
        </p:nvSpPr>
        <p:spPr>
          <a:xfrm>
            <a:off x="861950" y="2504606"/>
            <a:ext cx="2106881" cy="338554"/>
          </a:xfrm>
          <a:prstGeom prst="rect">
            <a:avLst/>
          </a:prstGeom>
          <a:noFill/>
        </p:spPr>
        <p:txBody>
          <a:bodyPr wrap="square" rtlCol="0">
            <a:spAutoFit/>
          </a:bodyPr>
          <a:lstStyle/>
          <a:p>
            <a:r>
              <a:rPr lang="en-US" sz="1600" b="1" dirty="0">
                <a:solidFill>
                  <a:srgbClr val="0070C0"/>
                </a:solidFill>
              </a:rPr>
              <a:t>If</a:t>
            </a:r>
            <a:r>
              <a:rPr lang="en-US" sz="1600" dirty="0">
                <a:solidFill>
                  <a:srgbClr val="0070C0"/>
                </a:solidFill>
              </a:rPr>
              <a:t> you have access to…</a:t>
            </a:r>
          </a:p>
        </p:txBody>
      </p:sp>
      <p:sp>
        <p:nvSpPr>
          <p:cNvPr id="8" name="TextBox 7"/>
          <p:cNvSpPr txBox="1"/>
          <p:nvPr/>
        </p:nvSpPr>
        <p:spPr>
          <a:xfrm>
            <a:off x="2814451" y="4252593"/>
            <a:ext cx="1833749" cy="584775"/>
          </a:xfrm>
          <a:prstGeom prst="rect">
            <a:avLst/>
          </a:prstGeom>
          <a:noFill/>
        </p:spPr>
        <p:txBody>
          <a:bodyPr wrap="square" rtlCol="0">
            <a:spAutoFit/>
          </a:bodyPr>
          <a:lstStyle/>
          <a:p>
            <a:r>
              <a:rPr lang="en-US" sz="1600" b="1" dirty="0">
                <a:solidFill>
                  <a:srgbClr val="0070C0"/>
                </a:solidFill>
              </a:rPr>
              <a:t>Then</a:t>
            </a:r>
            <a:r>
              <a:rPr lang="en-US" sz="1600" dirty="0">
                <a:solidFill>
                  <a:srgbClr val="0070C0"/>
                </a:solidFill>
              </a:rPr>
              <a:t> you </a:t>
            </a:r>
          </a:p>
          <a:p>
            <a:r>
              <a:rPr lang="en-US" sz="1600" dirty="0">
                <a:solidFill>
                  <a:srgbClr val="0070C0"/>
                </a:solidFill>
              </a:rPr>
              <a:t>can deliver…</a:t>
            </a:r>
          </a:p>
        </p:txBody>
      </p:sp>
      <p:sp>
        <p:nvSpPr>
          <p:cNvPr id="9" name="TextBox 8"/>
          <p:cNvSpPr txBox="1"/>
          <p:nvPr/>
        </p:nvSpPr>
        <p:spPr>
          <a:xfrm>
            <a:off x="4038600" y="2504606"/>
            <a:ext cx="1585848" cy="338554"/>
          </a:xfrm>
          <a:prstGeom prst="rect">
            <a:avLst/>
          </a:prstGeom>
          <a:noFill/>
        </p:spPr>
        <p:txBody>
          <a:bodyPr wrap="square" rtlCol="0">
            <a:spAutoFit/>
          </a:bodyPr>
          <a:lstStyle/>
          <a:p>
            <a:r>
              <a:rPr lang="en-US" sz="1600" b="1" dirty="0">
                <a:solidFill>
                  <a:srgbClr val="0070C0"/>
                </a:solidFill>
              </a:rPr>
              <a:t>If</a:t>
            </a:r>
            <a:r>
              <a:rPr lang="en-US" sz="1600" dirty="0">
                <a:solidFill>
                  <a:srgbClr val="0070C0"/>
                </a:solidFill>
              </a:rPr>
              <a:t> you provide…</a:t>
            </a:r>
          </a:p>
        </p:txBody>
      </p:sp>
      <p:sp>
        <p:nvSpPr>
          <p:cNvPr id="10" name="TextBox 9"/>
          <p:cNvSpPr txBox="1"/>
          <p:nvPr/>
        </p:nvSpPr>
        <p:spPr>
          <a:xfrm>
            <a:off x="5624448" y="4252592"/>
            <a:ext cx="1833749" cy="584775"/>
          </a:xfrm>
          <a:prstGeom prst="rect">
            <a:avLst/>
          </a:prstGeom>
          <a:noFill/>
        </p:spPr>
        <p:txBody>
          <a:bodyPr wrap="square" rtlCol="0">
            <a:spAutoFit/>
          </a:bodyPr>
          <a:lstStyle/>
          <a:p>
            <a:r>
              <a:rPr lang="en-US" sz="1600" b="1" dirty="0">
                <a:solidFill>
                  <a:srgbClr val="0070C0"/>
                </a:solidFill>
              </a:rPr>
              <a:t>Then</a:t>
            </a:r>
            <a:r>
              <a:rPr lang="en-US" sz="1600" dirty="0">
                <a:solidFill>
                  <a:srgbClr val="0070C0"/>
                </a:solidFill>
              </a:rPr>
              <a:t> you </a:t>
            </a:r>
          </a:p>
          <a:p>
            <a:r>
              <a:rPr lang="en-US" sz="1600" dirty="0">
                <a:solidFill>
                  <a:srgbClr val="0070C0"/>
                </a:solidFill>
              </a:rPr>
              <a:t>will have… </a:t>
            </a:r>
          </a:p>
        </p:txBody>
      </p:sp>
      <p:sp>
        <p:nvSpPr>
          <p:cNvPr id="11" name="TextBox 10"/>
          <p:cNvSpPr txBox="1"/>
          <p:nvPr/>
        </p:nvSpPr>
        <p:spPr>
          <a:xfrm>
            <a:off x="6848597" y="2504606"/>
            <a:ext cx="1585848" cy="338554"/>
          </a:xfrm>
          <a:prstGeom prst="rect">
            <a:avLst/>
          </a:prstGeom>
          <a:noFill/>
        </p:spPr>
        <p:txBody>
          <a:bodyPr wrap="square" rtlCol="0">
            <a:spAutoFit/>
          </a:bodyPr>
          <a:lstStyle/>
          <a:p>
            <a:r>
              <a:rPr lang="en-US" sz="1600" b="1" dirty="0">
                <a:solidFill>
                  <a:srgbClr val="0070C0"/>
                </a:solidFill>
              </a:rPr>
              <a:t>If</a:t>
            </a:r>
            <a:r>
              <a:rPr lang="en-US" sz="1600" dirty="0">
                <a:solidFill>
                  <a:srgbClr val="0070C0"/>
                </a:solidFill>
              </a:rPr>
              <a:t> you have…</a:t>
            </a:r>
          </a:p>
        </p:txBody>
      </p:sp>
      <p:sp>
        <p:nvSpPr>
          <p:cNvPr id="12" name="TextBox 11"/>
          <p:cNvSpPr txBox="1"/>
          <p:nvPr/>
        </p:nvSpPr>
        <p:spPr>
          <a:xfrm>
            <a:off x="8610600" y="4252591"/>
            <a:ext cx="1833749" cy="584775"/>
          </a:xfrm>
          <a:prstGeom prst="rect">
            <a:avLst/>
          </a:prstGeom>
          <a:noFill/>
        </p:spPr>
        <p:txBody>
          <a:bodyPr wrap="square" rtlCol="0">
            <a:spAutoFit/>
          </a:bodyPr>
          <a:lstStyle/>
          <a:p>
            <a:r>
              <a:rPr lang="en-US" sz="1600" b="1" dirty="0">
                <a:solidFill>
                  <a:srgbClr val="0070C0"/>
                </a:solidFill>
              </a:rPr>
              <a:t>Then</a:t>
            </a:r>
            <a:r>
              <a:rPr lang="en-US" sz="1600" dirty="0">
                <a:solidFill>
                  <a:srgbClr val="0070C0"/>
                </a:solidFill>
              </a:rPr>
              <a:t> you </a:t>
            </a:r>
          </a:p>
          <a:p>
            <a:r>
              <a:rPr lang="en-US" sz="1600" dirty="0">
                <a:solidFill>
                  <a:srgbClr val="0070C0"/>
                </a:solidFill>
              </a:rPr>
              <a:t>will have… </a:t>
            </a:r>
          </a:p>
        </p:txBody>
      </p:sp>
    </p:spTree>
    <p:extLst>
      <p:ext uri="{BB962C8B-B14F-4D97-AF65-F5344CB8AC3E}">
        <p14:creationId xmlns:p14="http://schemas.microsoft.com/office/powerpoint/2010/main" val="23553682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Issue: Student writing skills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27202062"/>
              </p:ext>
            </p:extLst>
          </p:nvPr>
        </p:nvGraphicFramePr>
        <p:xfrm>
          <a:off x="838200" y="1611869"/>
          <a:ext cx="10515600" cy="3850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US"/>
              <a:t>4/3/2018</a:t>
            </a:r>
          </a:p>
        </p:txBody>
      </p:sp>
      <p:sp>
        <p:nvSpPr>
          <p:cNvPr id="5" name="Footer Placeholder 4"/>
          <p:cNvSpPr>
            <a:spLocks noGrp="1"/>
          </p:cNvSpPr>
          <p:nvPr>
            <p:ph type="ftr" sz="quarter" idx="11"/>
          </p:nvPr>
        </p:nvSpPr>
        <p:spPr/>
        <p:txBody>
          <a:bodyPr/>
          <a:lstStyle/>
          <a:p>
            <a:r>
              <a:rPr lang="en-US"/>
              <a:t>University Assessment Services</a:t>
            </a:r>
          </a:p>
        </p:txBody>
      </p:sp>
      <p:sp>
        <p:nvSpPr>
          <p:cNvPr id="6" name="Slide Number Placeholder 5"/>
          <p:cNvSpPr>
            <a:spLocks noGrp="1"/>
          </p:cNvSpPr>
          <p:nvPr>
            <p:ph type="sldNum" sz="quarter" idx="12"/>
          </p:nvPr>
        </p:nvSpPr>
        <p:spPr/>
        <p:txBody>
          <a:bodyPr/>
          <a:lstStyle/>
          <a:p>
            <a:fld id="{B6C7546E-3873-4F8B-83F2-03B2FAEFA8A7}" type="slidenum">
              <a:rPr lang="en-US" smtClean="0"/>
              <a:t>12</a:t>
            </a:fld>
            <a:endParaRPr lang="en-US"/>
          </a:p>
        </p:txBody>
      </p:sp>
      <p:sp>
        <p:nvSpPr>
          <p:cNvPr id="3" name="TextBox 2"/>
          <p:cNvSpPr txBox="1"/>
          <p:nvPr/>
        </p:nvSpPr>
        <p:spPr>
          <a:xfrm>
            <a:off x="861950" y="2504606"/>
            <a:ext cx="2106881" cy="338554"/>
          </a:xfrm>
          <a:prstGeom prst="rect">
            <a:avLst/>
          </a:prstGeom>
          <a:noFill/>
        </p:spPr>
        <p:txBody>
          <a:bodyPr wrap="square" rtlCol="0">
            <a:spAutoFit/>
          </a:bodyPr>
          <a:lstStyle/>
          <a:p>
            <a:r>
              <a:rPr lang="en-US" sz="1600" b="1" dirty="0">
                <a:solidFill>
                  <a:srgbClr val="0070C0"/>
                </a:solidFill>
              </a:rPr>
              <a:t>If</a:t>
            </a:r>
            <a:r>
              <a:rPr lang="en-US" sz="1600" dirty="0">
                <a:solidFill>
                  <a:srgbClr val="0070C0"/>
                </a:solidFill>
              </a:rPr>
              <a:t> you have access to…</a:t>
            </a:r>
          </a:p>
        </p:txBody>
      </p:sp>
      <p:sp>
        <p:nvSpPr>
          <p:cNvPr id="8" name="TextBox 7"/>
          <p:cNvSpPr txBox="1"/>
          <p:nvPr/>
        </p:nvSpPr>
        <p:spPr>
          <a:xfrm>
            <a:off x="2814451" y="4252593"/>
            <a:ext cx="1833749" cy="584775"/>
          </a:xfrm>
          <a:prstGeom prst="rect">
            <a:avLst/>
          </a:prstGeom>
          <a:noFill/>
        </p:spPr>
        <p:txBody>
          <a:bodyPr wrap="square" rtlCol="0">
            <a:spAutoFit/>
          </a:bodyPr>
          <a:lstStyle/>
          <a:p>
            <a:r>
              <a:rPr lang="en-US" sz="1600" b="1" dirty="0">
                <a:solidFill>
                  <a:srgbClr val="0070C0"/>
                </a:solidFill>
              </a:rPr>
              <a:t>Then</a:t>
            </a:r>
            <a:r>
              <a:rPr lang="en-US" sz="1600" dirty="0">
                <a:solidFill>
                  <a:srgbClr val="0070C0"/>
                </a:solidFill>
              </a:rPr>
              <a:t> you </a:t>
            </a:r>
          </a:p>
          <a:p>
            <a:r>
              <a:rPr lang="en-US" sz="1600" dirty="0">
                <a:solidFill>
                  <a:srgbClr val="0070C0"/>
                </a:solidFill>
              </a:rPr>
              <a:t>can deliver…</a:t>
            </a:r>
          </a:p>
        </p:txBody>
      </p:sp>
      <p:sp>
        <p:nvSpPr>
          <p:cNvPr id="9" name="TextBox 8"/>
          <p:cNvSpPr txBox="1"/>
          <p:nvPr/>
        </p:nvSpPr>
        <p:spPr>
          <a:xfrm>
            <a:off x="4038600" y="2504606"/>
            <a:ext cx="1585848" cy="338554"/>
          </a:xfrm>
          <a:prstGeom prst="rect">
            <a:avLst/>
          </a:prstGeom>
          <a:noFill/>
        </p:spPr>
        <p:txBody>
          <a:bodyPr wrap="square" rtlCol="0">
            <a:spAutoFit/>
          </a:bodyPr>
          <a:lstStyle/>
          <a:p>
            <a:r>
              <a:rPr lang="en-US" sz="1600" b="1" dirty="0">
                <a:solidFill>
                  <a:srgbClr val="0070C0"/>
                </a:solidFill>
              </a:rPr>
              <a:t>If</a:t>
            </a:r>
            <a:r>
              <a:rPr lang="en-US" sz="1600" dirty="0">
                <a:solidFill>
                  <a:srgbClr val="0070C0"/>
                </a:solidFill>
              </a:rPr>
              <a:t> you provide…</a:t>
            </a:r>
          </a:p>
        </p:txBody>
      </p:sp>
      <p:sp>
        <p:nvSpPr>
          <p:cNvPr id="10" name="TextBox 9"/>
          <p:cNvSpPr txBox="1"/>
          <p:nvPr/>
        </p:nvSpPr>
        <p:spPr>
          <a:xfrm>
            <a:off x="5624448" y="4252592"/>
            <a:ext cx="1833749" cy="584775"/>
          </a:xfrm>
          <a:prstGeom prst="rect">
            <a:avLst/>
          </a:prstGeom>
          <a:noFill/>
        </p:spPr>
        <p:txBody>
          <a:bodyPr wrap="square" rtlCol="0">
            <a:spAutoFit/>
          </a:bodyPr>
          <a:lstStyle/>
          <a:p>
            <a:r>
              <a:rPr lang="en-US" sz="1600" b="1" dirty="0">
                <a:solidFill>
                  <a:srgbClr val="0070C0"/>
                </a:solidFill>
              </a:rPr>
              <a:t>Then</a:t>
            </a:r>
            <a:r>
              <a:rPr lang="en-US" sz="1600" dirty="0">
                <a:solidFill>
                  <a:srgbClr val="0070C0"/>
                </a:solidFill>
              </a:rPr>
              <a:t> you </a:t>
            </a:r>
          </a:p>
          <a:p>
            <a:r>
              <a:rPr lang="en-US" sz="1600" dirty="0">
                <a:solidFill>
                  <a:srgbClr val="0070C0"/>
                </a:solidFill>
              </a:rPr>
              <a:t>will have… </a:t>
            </a:r>
          </a:p>
        </p:txBody>
      </p:sp>
      <p:sp>
        <p:nvSpPr>
          <p:cNvPr id="11" name="TextBox 10"/>
          <p:cNvSpPr txBox="1"/>
          <p:nvPr/>
        </p:nvSpPr>
        <p:spPr>
          <a:xfrm>
            <a:off x="6848597" y="2504606"/>
            <a:ext cx="1585848" cy="338554"/>
          </a:xfrm>
          <a:prstGeom prst="rect">
            <a:avLst/>
          </a:prstGeom>
          <a:noFill/>
        </p:spPr>
        <p:txBody>
          <a:bodyPr wrap="square" rtlCol="0">
            <a:spAutoFit/>
          </a:bodyPr>
          <a:lstStyle/>
          <a:p>
            <a:r>
              <a:rPr lang="en-US" sz="1600" b="1" dirty="0">
                <a:solidFill>
                  <a:srgbClr val="0070C0"/>
                </a:solidFill>
              </a:rPr>
              <a:t>If</a:t>
            </a:r>
            <a:r>
              <a:rPr lang="en-US" sz="1600" dirty="0">
                <a:solidFill>
                  <a:srgbClr val="0070C0"/>
                </a:solidFill>
              </a:rPr>
              <a:t> you have…</a:t>
            </a:r>
          </a:p>
        </p:txBody>
      </p:sp>
      <p:sp>
        <p:nvSpPr>
          <p:cNvPr id="12" name="TextBox 11"/>
          <p:cNvSpPr txBox="1"/>
          <p:nvPr/>
        </p:nvSpPr>
        <p:spPr>
          <a:xfrm>
            <a:off x="8610600" y="4252591"/>
            <a:ext cx="1833749" cy="584775"/>
          </a:xfrm>
          <a:prstGeom prst="rect">
            <a:avLst/>
          </a:prstGeom>
          <a:noFill/>
        </p:spPr>
        <p:txBody>
          <a:bodyPr wrap="square" rtlCol="0">
            <a:spAutoFit/>
          </a:bodyPr>
          <a:lstStyle/>
          <a:p>
            <a:r>
              <a:rPr lang="en-US" sz="1600" b="1" dirty="0">
                <a:solidFill>
                  <a:srgbClr val="0070C0"/>
                </a:solidFill>
              </a:rPr>
              <a:t>Then</a:t>
            </a:r>
            <a:r>
              <a:rPr lang="en-US" sz="1600" dirty="0">
                <a:solidFill>
                  <a:srgbClr val="0070C0"/>
                </a:solidFill>
              </a:rPr>
              <a:t> you </a:t>
            </a:r>
          </a:p>
          <a:p>
            <a:r>
              <a:rPr lang="en-US" sz="1600" dirty="0">
                <a:solidFill>
                  <a:srgbClr val="0070C0"/>
                </a:solidFill>
              </a:rPr>
              <a:t>will have… </a:t>
            </a:r>
          </a:p>
        </p:txBody>
      </p:sp>
    </p:spTree>
    <p:extLst>
      <p:ext uri="{BB962C8B-B14F-4D97-AF65-F5344CB8AC3E}">
        <p14:creationId xmlns:p14="http://schemas.microsoft.com/office/powerpoint/2010/main" val="18037156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Issue: Student writing skills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3564414"/>
              </p:ext>
            </p:extLst>
          </p:nvPr>
        </p:nvGraphicFramePr>
        <p:xfrm>
          <a:off x="838200" y="1611869"/>
          <a:ext cx="10515600" cy="3850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US"/>
              <a:t>4/3/2018</a:t>
            </a:r>
          </a:p>
        </p:txBody>
      </p:sp>
      <p:sp>
        <p:nvSpPr>
          <p:cNvPr id="5" name="Footer Placeholder 4"/>
          <p:cNvSpPr>
            <a:spLocks noGrp="1"/>
          </p:cNvSpPr>
          <p:nvPr>
            <p:ph type="ftr" sz="quarter" idx="11"/>
          </p:nvPr>
        </p:nvSpPr>
        <p:spPr/>
        <p:txBody>
          <a:bodyPr/>
          <a:lstStyle/>
          <a:p>
            <a:r>
              <a:rPr lang="en-US"/>
              <a:t>University Assessment Services</a:t>
            </a:r>
          </a:p>
        </p:txBody>
      </p:sp>
      <p:sp>
        <p:nvSpPr>
          <p:cNvPr id="6" name="Slide Number Placeholder 5"/>
          <p:cNvSpPr>
            <a:spLocks noGrp="1"/>
          </p:cNvSpPr>
          <p:nvPr>
            <p:ph type="sldNum" sz="quarter" idx="12"/>
          </p:nvPr>
        </p:nvSpPr>
        <p:spPr/>
        <p:txBody>
          <a:bodyPr/>
          <a:lstStyle/>
          <a:p>
            <a:fld id="{B6C7546E-3873-4F8B-83F2-03B2FAEFA8A7}" type="slidenum">
              <a:rPr lang="en-US" smtClean="0"/>
              <a:t>13</a:t>
            </a:fld>
            <a:endParaRPr lang="en-US"/>
          </a:p>
        </p:txBody>
      </p:sp>
      <p:sp>
        <p:nvSpPr>
          <p:cNvPr id="3" name="TextBox 2"/>
          <p:cNvSpPr txBox="1"/>
          <p:nvPr/>
        </p:nvSpPr>
        <p:spPr>
          <a:xfrm>
            <a:off x="861950" y="2504606"/>
            <a:ext cx="2106881" cy="338554"/>
          </a:xfrm>
          <a:prstGeom prst="rect">
            <a:avLst/>
          </a:prstGeom>
          <a:noFill/>
        </p:spPr>
        <p:txBody>
          <a:bodyPr wrap="square" rtlCol="0">
            <a:spAutoFit/>
          </a:bodyPr>
          <a:lstStyle/>
          <a:p>
            <a:r>
              <a:rPr lang="en-US" sz="1600" b="1" dirty="0">
                <a:solidFill>
                  <a:srgbClr val="0070C0"/>
                </a:solidFill>
              </a:rPr>
              <a:t>If</a:t>
            </a:r>
            <a:r>
              <a:rPr lang="en-US" sz="1600" dirty="0">
                <a:solidFill>
                  <a:srgbClr val="0070C0"/>
                </a:solidFill>
              </a:rPr>
              <a:t> you have access to…</a:t>
            </a:r>
          </a:p>
        </p:txBody>
      </p:sp>
      <p:sp>
        <p:nvSpPr>
          <p:cNvPr id="8" name="TextBox 7"/>
          <p:cNvSpPr txBox="1"/>
          <p:nvPr/>
        </p:nvSpPr>
        <p:spPr>
          <a:xfrm>
            <a:off x="2814451" y="4252593"/>
            <a:ext cx="1833749" cy="584775"/>
          </a:xfrm>
          <a:prstGeom prst="rect">
            <a:avLst/>
          </a:prstGeom>
          <a:noFill/>
        </p:spPr>
        <p:txBody>
          <a:bodyPr wrap="square" rtlCol="0">
            <a:spAutoFit/>
          </a:bodyPr>
          <a:lstStyle/>
          <a:p>
            <a:r>
              <a:rPr lang="en-US" sz="1600" b="1" dirty="0">
                <a:solidFill>
                  <a:srgbClr val="0070C0"/>
                </a:solidFill>
              </a:rPr>
              <a:t>Then</a:t>
            </a:r>
            <a:r>
              <a:rPr lang="en-US" sz="1600" dirty="0">
                <a:solidFill>
                  <a:srgbClr val="0070C0"/>
                </a:solidFill>
              </a:rPr>
              <a:t> you </a:t>
            </a:r>
          </a:p>
          <a:p>
            <a:r>
              <a:rPr lang="en-US" sz="1600" dirty="0">
                <a:solidFill>
                  <a:srgbClr val="0070C0"/>
                </a:solidFill>
              </a:rPr>
              <a:t>can deliver…</a:t>
            </a:r>
          </a:p>
        </p:txBody>
      </p:sp>
      <p:sp>
        <p:nvSpPr>
          <p:cNvPr id="9" name="TextBox 8"/>
          <p:cNvSpPr txBox="1"/>
          <p:nvPr/>
        </p:nvSpPr>
        <p:spPr>
          <a:xfrm>
            <a:off x="4038600" y="2504606"/>
            <a:ext cx="1585848" cy="338554"/>
          </a:xfrm>
          <a:prstGeom prst="rect">
            <a:avLst/>
          </a:prstGeom>
          <a:noFill/>
        </p:spPr>
        <p:txBody>
          <a:bodyPr wrap="square" rtlCol="0">
            <a:spAutoFit/>
          </a:bodyPr>
          <a:lstStyle/>
          <a:p>
            <a:r>
              <a:rPr lang="en-US" sz="1600" b="1" dirty="0">
                <a:solidFill>
                  <a:srgbClr val="0070C0"/>
                </a:solidFill>
              </a:rPr>
              <a:t>If</a:t>
            </a:r>
            <a:r>
              <a:rPr lang="en-US" sz="1600" dirty="0">
                <a:solidFill>
                  <a:srgbClr val="0070C0"/>
                </a:solidFill>
              </a:rPr>
              <a:t> you provide…</a:t>
            </a:r>
          </a:p>
        </p:txBody>
      </p:sp>
      <p:sp>
        <p:nvSpPr>
          <p:cNvPr id="10" name="TextBox 9"/>
          <p:cNvSpPr txBox="1"/>
          <p:nvPr/>
        </p:nvSpPr>
        <p:spPr>
          <a:xfrm>
            <a:off x="5624448" y="4252592"/>
            <a:ext cx="1833749" cy="584775"/>
          </a:xfrm>
          <a:prstGeom prst="rect">
            <a:avLst/>
          </a:prstGeom>
          <a:noFill/>
        </p:spPr>
        <p:txBody>
          <a:bodyPr wrap="square" rtlCol="0">
            <a:spAutoFit/>
          </a:bodyPr>
          <a:lstStyle/>
          <a:p>
            <a:r>
              <a:rPr lang="en-US" sz="1600" b="1" dirty="0">
                <a:solidFill>
                  <a:srgbClr val="0070C0"/>
                </a:solidFill>
              </a:rPr>
              <a:t>Then</a:t>
            </a:r>
            <a:r>
              <a:rPr lang="en-US" sz="1600" dirty="0">
                <a:solidFill>
                  <a:srgbClr val="0070C0"/>
                </a:solidFill>
              </a:rPr>
              <a:t> you </a:t>
            </a:r>
          </a:p>
          <a:p>
            <a:r>
              <a:rPr lang="en-US" sz="1600" dirty="0">
                <a:solidFill>
                  <a:srgbClr val="0070C0"/>
                </a:solidFill>
              </a:rPr>
              <a:t>will have… </a:t>
            </a:r>
          </a:p>
        </p:txBody>
      </p:sp>
      <p:sp>
        <p:nvSpPr>
          <p:cNvPr id="11" name="TextBox 10"/>
          <p:cNvSpPr txBox="1"/>
          <p:nvPr/>
        </p:nvSpPr>
        <p:spPr>
          <a:xfrm>
            <a:off x="6848597" y="2504606"/>
            <a:ext cx="1585848" cy="338554"/>
          </a:xfrm>
          <a:prstGeom prst="rect">
            <a:avLst/>
          </a:prstGeom>
          <a:noFill/>
        </p:spPr>
        <p:txBody>
          <a:bodyPr wrap="square" rtlCol="0">
            <a:spAutoFit/>
          </a:bodyPr>
          <a:lstStyle/>
          <a:p>
            <a:r>
              <a:rPr lang="en-US" sz="1600" b="1" dirty="0">
                <a:solidFill>
                  <a:srgbClr val="0070C0"/>
                </a:solidFill>
              </a:rPr>
              <a:t>If</a:t>
            </a:r>
            <a:r>
              <a:rPr lang="en-US" sz="1600" dirty="0">
                <a:solidFill>
                  <a:srgbClr val="0070C0"/>
                </a:solidFill>
              </a:rPr>
              <a:t> you have…</a:t>
            </a:r>
          </a:p>
        </p:txBody>
      </p:sp>
      <p:sp>
        <p:nvSpPr>
          <p:cNvPr id="12" name="TextBox 11"/>
          <p:cNvSpPr txBox="1"/>
          <p:nvPr/>
        </p:nvSpPr>
        <p:spPr>
          <a:xfrm>
            <a:off x="8610600" y="4252591"/>
            <a:ext cx="1833749" cy="584775"/>
          </a:xfrm>
          <a:prstGeom prst="rect">
            <a:avLst/>
          </a:prstGeom>
          <a:noFill/>
        </p:spPr>
        <p:txBody>
          <a:bodyPr wrap="square" rtlCol="0">
            <a:spAutoFit/>
          </a:bodyPr>
          <a:lstStyle/>
          <a:p>
            <a:r>
              <a:rPr lang="en-US" sz="1600" b="1" dirty="0">
                <a:solidFill>
                  <a:srgbClr val="0070C0"/>
                </a:solidFill>
              </a:rPr>
              <a:t>Then</a:t>
            </a:r>
            <a:r>
              <a:rPr lang="en-US" sz="1600" dirty="0">
                <a:solidFill>
                  <a:srgbClr val="0070C0"/>
                </a:solidFill>
              </a:rPr>
              <a:t> you </a:t>
            </a:r>
          </a:p>
          <a:p>
            <a:r>
              <a:rPr lang="en-US" sz="1600" dirty="0">
                <a:solidFill>
                  <a:srgbClr val="0070C0"/>
                </a:solidFill>
              </a:rPr>
              <a:t>will have… </a:t>
            </a:r>
          </a:p>
        </p:txBody>
      </p:sp>
    </p:spTree>
    <p:extLst>
      <p:ext uri="{BB962C8B-B14F-4D97-AF65-F5344CB8AC3E}">
        <p14:creationId xmlns:p14="http://schemas.microsoft.com/office/powerpoint/2010/main" val="40260738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4/3/2018</a:t>
            </a:r>
          </a:p>
        </p:txBody>
      </p:sp>
      <p:sp>
        <p:nvSpPr>
          <p:cNvPr id="3" name="Footer Placeholder 2"/>
          <p:cNvSpPr>
            <a:spLocks noGrp="1"/>
          </p:cNvSpPr>
          <p:nvPr>
            <p:ph type="ftr" sz="quarter" idx="11"/>
          </p:nvPr>
        </p:nvSpPr>
        <p:spPr/>
        <p:txBody>
          <a:bodyPr/>
          <a:lstStyle/>
          <a:p>
            <a:r>
              <a:rPr lang="en-US"/>
              <a:t>University Assessment Services</a:t>
            </a:r>
            <a:endParaRPr lang="en-US" dirty="0"/>
          </a:p>
        </p:txBody>
      </p:sp>
      <p:sp>
        <p:nvSpPr>
          <p:cNvPr id="4" name="Slide Number Placeholder 3"/>
          <p:cNvSpPr>
            <a:spLocks noGrp="1"/>
          </p:cNvSpPr>
          <p:nvPr>
            <p:ph type="sldNum" sz="quarter" idx="12"/>
          </p:nvPr>
        </p:nvSpPr>
        <p:spPr/>
        <p:txBody>
          <a:bodyPr/>
          <a:lstStyle/>
          <a:p>
            <a:fld id="{DE838A52-7299-4F9E-B088-C9BDD4B58288}" type="slidenum">
              <a:rPr lang="en-US" smtClean="0"/>
              <a:t>14</a:t>
            </a:fld>
            <a:endParaRPr lang="en-US"/>
          </a:p>
        </p:txBody>
      </p:sp>
      <p:pic>
        <p:nvPicPr>
          <p:cNvPr id="5" name="Picture 4"/>
          <p:cNvPicPr>
            <a:picLocks noChangeAspect="1"/>
          </p:cNvPicPr>
          <p:nvPr/>
        </p:nvPicPr>
        <p:blipFill>
          <a:blip r:embed="rId2"/>
          <a:stretch>
            <a:fillRect/>
          </a:stretch>
        </p:blipFill>
        <p:spPr>
          <a:xfrm>
            <a:off x="1524000" y="219363"/>
            <a:ext cx="9144000" cy="5911273"/>
          </a:xfrm>
          <a:prstGeom prst="rect">
            <a:avLst/>
          </a:prstGeom>
        </p:spPr>
      </p:pic>
    </p:spTree>
    <p:extLst>
      <p:ext uri="{BB962C8B-B14F-4D97-AF65-F5344CB8AC3E}">
        <p14:creationId xmlns:p14="http://schemas.microsoft.com/office/powerpoint/2010/main" val="920057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4/3/2018</a:t>
            </a:r>
          </a:p>
        </p:txBody>
      </p:sp>
      <p:sp>
        <p:nvSpPr>
          <p:cNvPr id="3" name="Footer Placeholder 2"/>
          <p:cNvSpPr>
            <a:spLocks noGrp="1"/>
          </p:cNvSpPr>
          <p:nvPr>
            <p:ph type="ftr" sz="quarter" idx="11"/>
          </p:nvPr>
        </p:nvSpPr>
        <p:spPr/>
        <p:txBody>
          <a:bodyPr/>
          <a:lstStyle/>
          <a:p>
            <a:r>
              <a:rPr lang="en-US"/>
              <a:t>University Assessment Services</a:t>
            </a:r>
            <a:endParaRPr lang="en-US" dirty="0"/>
          </a:p>
        </p:txBody>
      </p:sp>
      <p:sp>
        <p:nvSpPr>
          <p:cNvPr id="4" name="Slide Number Placeholder 3"/>
          <p:cNvSpPr>
            <a:spLocks noGrp="1"/>
          </p:cNvSpPr>
          <p:nvPr>
            <p:ph type="sldNum" sz="quarter" idx="12"/>
          </p:nvPr>
        </p:nvSpPr>
        <p:spPr/>
        <p:txBody>
          <a:bodyPr/>
          <a:lstStyle/>
          <a:p>
            <a:fld id="{DE838A52-7299-4F9E-B088-C9BDD4B58288}" type="slidenum">
              <a:rPr lang="en-US" smtClean="0"/>
              <a:t>15</a:t>
            </a:fld>
            <a:endParaRPr lang="en-US"/>
          </a:p>
        </p:txBody>
      </p:sp>
      <p:pic>
        <p:nvPicPr>
          <p:cNvPr id="5" name="Picture 2" descr="http://programlogic.org/_Media/screenshot_25_large.jpeg"/>
          <p:cNvPicPr>
            <a:picLocks noChangeAspect="1" noChangeArrowheads="1"/>
          </p:cNvPicPr>
          <p:nvPr/>
        </p:nvPicPr>
        <p:blipFill rotWithShape="1">
          <a:blip r:embed="rId2">
            <a:extLst>
              <a:ext uri="{28A0092B-C50C-407E-A947-70E740481C1C}">
                <a14:useLocalDpi xmlns:a14="http://schemas.microsoft.com/office/drawing/2010/main" val="0"/>
              </a:ext>
            </a:extLst>
          </a:blip>
          <a:srcRect l="476" t="10727"/>
          <a:stretch/>
        </p:blipFill>
        <p:spPr bwMode="auto">
          <a:xfrm>
            <a:off x="1966807" y="596900"/>
            <a:ext cx="8258386"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491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4/3/2018</a:t>
            </a:r>
          </a:p>
        </p:txBody>
      </p:sp>
      <p:sp>
        <p:nvSpPr>
          <p:cNvPr id="3" name="Footer Placeholder 2"/>
          <p:cNvSpPr>
            <a:spLocks noGrp="1"/>
          </p:cNvSpPr>
          <p:nvPr>
            <p:ph type="ftr" sz="quarter" idx="11"/>
          </p:nvPr>
        </p:nvSpPr>
        <p:spPr/>
        <p:txBody>
          <a:bodyPr/>
          <a:lstStyle/>
          <a:p>
            <a:r>
              <a:rPr lang="en-US"/>
              <a:t>University Assessment Services</a:t>
            </a:r>
            <a:endParaRPr lang="en-US" dirty="0"/>
          </a:p>
        </p:txBody>
      </p:sp>
      <p:sp>
        <p:nvSpPr>
          <p:cNvPr id="4" name="Slide Number Placeholder 3"/>
          <p:cNvSpPr>
            <a:spLocks noGrp="1"/>
          </p:cNvSpPr>
          <p:nvPr>
            <p:ph type="sldNum" sz="quarter" idx="12"/>
          </p:nvPr>
        </p:nvSpPr>
        <p:spPr/>
        <p:txBody>
          <a:bodyPr/>
          <a:lstStyle/>
          <a:p>
            <a:fld id="{DE838A52-7299-4F9E-B088-C9BDD4B58288}" type="slidenum">
              <a:rPr lang="en-US" smtClean="0"/>
              <a:t>16</a:t>
            </a:fld>
            <a:endParaRPr lang="en-US"/>
          </a:p>
        </p:txBody>
      </p:sp>
      <p:pic>
        <p:nvPicPr>
          <p:cNvPr id="5" name="Picture 2" descr="https://waynefoods.files.wordpress.com/2008/12/wfi-plan-tree-logic-mod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431800"/>
            <a:ext cx="4572000" cy="592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438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4/3/2018</a:t>
            </a:r>
          </a:p>
        </p:txBody>
      </p:sp>
      <p:sp>
        <p:nvSpPr>
          <p:cNvPr id="3" name="Footer Placeholder 2"/>
          <p:cNvSpPr>
            <a:spLocks noGrp="1"/>
          </p:cNvSpPr>
          <p:nvPr>
            <p:ph type="ftr" sz="quarter" idx="11"/>
          </p:nvPr>
        </p:nvSpPr>
        <p:spPr/>
        <p:txBody>
          <a:bodyPr/>
          <a:lstStyle/>
          <a:p>
            <a:r>
              <a:rPr lang="en-US"/>
              <a:t>University Assessment Services</a:t>
            </a:r>
            <a:endParaRPr lang="en-US" dirty="0"/>
          </a:p>
        </p:txBody>
      </p:sp>
      <p:sp>
        <p:nvSpPr>
          <p:cNvPr id="4" name="Slide Number Placeholder 3"/>
          <p:cNvSpPr>
            <a:spLocks noGrp="1"/>
          </p:cNvSpPr>
          <p:nvPr>
            <p:ph type="sldNum" sz="quarter" idx="12"/>
          </p:nvPr>
        </p:nvSpPr>
        <p:spPr/>
        <p:txBody>
          <a:bodyPr/>
          <a:lstStyle/>
          <a:p>
            <a:fld id="{DE838A52-7299-4F9E-B088-C9BDD4B58288}" type="slidenum">
              <a:rPr lang="en-US" smtClean="0"/>
              <a:t>17</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149726"/>
            <a:ext cx="7510462" cy="620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17089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4/3/2018</a:t>
            </a:r>
          </a:p>
        </p:txBody>
      </p:sp>
      <p:sp>
        <p:nvSpPr>
          <p:cNvPr id="3" name="Footer Placeholder 2"/>
          <p:cNvSpPr>
            <a:spLocks noGrp="1"/>
          </p:cNvSpPr>
          <p:nvPr>
            <p:ph type="ftr" sz="quarter" idx="11"/>
          </p:nvPr>
        </p:nvSpPr>
        <p:spPr/>
        <p:txBody>
          <a:bodyPr/>
          <a:lstStyle/>
          <a:p>
            <a:r>
              <a:rPr lang="en-US"/>
              <a:t>University Assessment Services</a:t>
            </a:r>
            <a:endParaRPr lang="en-US" dirty="0"/>
          </a:p>
        </p:txBody>
      </p:sp>
      <p:sp>
        <p:nvSpPr>
          <p:cNvPr id="4" name="Slide Number Placeholder 3"/>
          <p:cNvSpPr>
            <a:spLocks noGrp="1"/>
          </p:cNvSpPr>
          <p:nvPr>
            <p:ph type="sldNum" sz="quarter" idx="12"/>
          </p:nvPr>
        </p:nvSpPr>
        <p:spPr/>
        <p:txBody>
          <a:bodyPr/>
          <a:lstStyle/>
          <a:p>
            <a:fld id="{DE838A52-7299-4F9E-B088-C9BDD4B58288}" type="slidenum">
              <a:rPr lang="en-US" smtClean="0"/>
              <a:t>18</a:t>
            </a:fld>
            <a:endParaRPr lang="en-US"/>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41" t="3641" r="-89" b="1873"/>
          <a:stretch/>
        </p:blipFill>
        <p:spPr bwMode="auto">
          <a:xfrm rot="21446916">
            <a:off x="3077934" y="492545"/>
            <a:ext cx="6036133" cy="5732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4649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4/3/2018</a:t>
            </a:r>
          </a:p>
        </p:txBody>
      </p:sp>
      <p:sp>
        <p:nvSpPr>
          <p:cNvPr id="3" name="Footer Placeholder 2"/>
          <p:cNvSpPr>
            <a:spLocks noGrp="1"/>
          </p:cNvSpPr>
          <p:nvPr>
            <p:ph type="ftr" sz="quarter" idx="11"/>
          </p:nvPr>
        </p:nvSpPr>
        <p:spPr/>
        <p:txBody>
          <a:bodyPr/>
          <a:lstStyle/>
          <a:p>
            <a:r>
              <a:rPr lang="en-US"/>
              <a:t>University Assessment Services</a:t>
            </a:r>
            <a:endParaRPr lang="en-US" dirty="0"/>
          </a:p>
        </p:txBody>
      </p:sp>
      <p:sp>
        <p:nvSpPr>
          <p:cNvPr id="4" name="Slide Number Placeholder 3"/>
          <p:cNvSpPr>
            <a:spLocks noGrp="1"/>
          </p:cNvSpPr>
          <p:nvPr>
            <p:ph type="sldNum" sz="quarter" idx="12"/>
          </p:nvPr>
        </p:nvSpPr>
        <p:spPr/>
        <p:txBody>
          <a:bodyPr/>
          <a:lstStyle/>
          <a:p>
            <a:fld id="{DE838A52-7299-4F9E-B088-C9BDD4B58288}" type="slidenum">
              <a:rPr lang="en-US" smtClean="0"/>
              <a:t>19</a:t>
            </a:fld>
            <a:endParaRPr lang="en-US"/>
          </a:p>
        </p:txBody>
      </p:sp>
      <p:pic>
        <p:nvPicPr>
          <p:cNvPr id="5" name="Picture 4" descr="http://www.vsamass.org/images/img/COOL-Schools-Logic-Mod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15900"/>
            <a:ext cx="7772400" cy="5851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790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pPr marL="0" indent="0">
              <a:buNone/>
            </a:pPr>
            <a:r>
              <a:rPr lang="en-US" dirty="0"/>
              <a:t>Build a logic model.</a:t>
            </a:r>
          </a:p>
          <a:p>
            <a:pPr marL="0" indent="0">
              <a:buNone/>
            </a:pPr>
            <a:endParaRPr lang="en-US" dirty="0"/>
          </a:p>
          <a:p>
            <a:pPr marL="0" indent="0">
              <a:buNone/>
            </a:pPr>
            <a:r>
              <a:rPr lang="en-US" dirty="0"/>
              <a:t>Explain the elements of a logic model.</a:t>
            </a:r>
          </a:p>
          <a:p>
            <a:pPr marL="0" indent="0">
              <a:buNone/>
            </a:pPr>
            <a:endParaRPr lang="en-US" dirty="0"/>
          </a:p>
          <a:p>
            <a:pPr marL="0" indent="0">
              <a:buNone/>
            </a:pPr>
            <a:r>
              <a:rPr lang="en-US" dirty="0"/>
              <a:t>Describe the benefits of using a logic model for planning and program assessment.</a:t>
            </a:r>
          </a:p>
        </p:txBody>
      </p:sp>
      <p:sp>
        <p:nvSpPr>
          <p:cNvPr id="4" name="Date Placeholder 3"/>
          <p:cNvSpPr>
            <a:spLocks noGrp="1"/>
          </p:cNvSpPr>
          <p:nvPr>
            <p:ph type="dt" sz="half" idx="10"/>
          </p:nvPr>
        </p:nvSpPr>
        <p:spPr/>
        <p:txBody>
          <a:bodyPr/>
          <a:lstStyle/>
          <a:p>
            <a:r>
              <a:rPr lang="en-US"/>
              <a:t>4/3/2018</a:t>
            </a:r>
          </a:p>
        </p:txBody>
      </p:sp>
      <p:sp>
        <p:nvSpPr>
          <p:cNvPr id="5" name="Footer Placeholder 4"/>
          <p:cNvSpPr>
            <a:spLocks noGrp="1"/>
          </p:cNvSpPr>
          <p:nvPr>
            <p:ph type="ftr" sz="quarter" idx="11"/>
          </p:nvPr>
        </p:nvSpPr>
        <p:spPr/>
        <p:txBody>
          <a:bodyPr/>
          <a:lstStyle/>
          <a:p>
            <a:r>
              <a:rPr lang="en-US"/>
              <a:t>University Assessment Services</a:t>
            </a:r>
          </a:p>
        </p:txBody>
      </p:sp>
      <p:sp>
        <p:nvSpPr>
          <p:cNvPr id="6" name="Slide Number Placeholder 5"/>
          <p:cNvSpPr>
            <a:spLocks noGrp="1"/>
          </p:cNvSpPr>
          <p:nvPr>
            <p:ph type="sldNum" sz="quarter" idx="12"/>
          </p:nvPr>
        </p:nvSpPr>
        <p:spPr/>
        <p:txBody>
          <a:bodyPr/>
          <a:lstStyle/>
          <a:p>
            <a:fld id="{B6C7546E-3873-4F8B-83F2-03B2FAEFA8A7}" type="slidenum">
              <a:rPr lang="en-US" smtClean="0"/>
              <a:t>2</a:t>
            </a:fld>
            <a:endParaRPr lang="en-US"/>
          </a:p>
        </p:txBody>
      </p:sp>
    </p:spTree>
    <p:extLst>
      <p:ext uri="{BB962C8B-B14F-4D97-AF65-F5344CB8AC3E}">
        <p14:creationId xmlns:p14="http://schemas.microsoft.com/office/powerpoint/2010/main" val="7037297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4/3/2018</a:t>
            </a:r>
          </a:p>
        </p:txBody>
      </p:sp>
      <p:sp>
        <p:nvSpPr>
          <p:cNvPr id="3" name="Footer Placeholder 2"/>
          <p:cNvSpPr>
            <a:spLocks noGrp="1"/>
          </p:cNvSpPr>
          <p:nvPr>
            <p:ph type="ftr" sz="quarter" idx="11"/>
          </p:nvPr>
        </p:nvSpPr>
        <p:spPr/>
        <p:txBody>
          <a:bodyPr/>
          <a:lstStyle/>
          <a:p>
            <a:r>
              <a:rPr lang="en-US"/>
              <a:t>University Assessment Services</a:t>
            </a:r>
            <a:endParaRPr lang="en-US" dirty="0"/>
          </a:p>
        </p:txBody>
      </p:sp>
      <p:sp>
        <p:nvSpPr>
          <p:cNvPr id="4" name="Slide Number Placeholder 3"/>
          <p:cNvSpPr>
            <a:spLocks noGrp="1"/>
          </p:cNvSpPr>
          <p:nvPr>
            <p:ph type="sldNum" sz="quarter" idx="12"/>
          </p:nvPr>
        </p:nvSpPr>
        <p:spPr/>
        <p:txBody>
          <a:bodyPr/>
          <a:lstStyle/>
          <a:p>
            <a:fld id="{DE838A52-7299-4F9E-B088-C9BDD4B58288}" type="slidenum">
              <a:rPr lang="en-US" smtClean="0"/>
              <a:t>20</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338" y="330200"/>
            <a:ext cx="8309324"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61301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4/3/2018</a:t>
            </a:r>
          </a:p>
        </p:txBody>
      </p:sp>
      <p:sp>
        <p:nvSpPr>
          <p:cNvPr id="5" name="Footer Placeholder 4"/>
          <p:cNvSpPr>
            <a:spLocks noGrp="1"/>
          </p:cNvSpPr>
          <p:nvPr>
            <p:ph type="ftr" sz="quarter" idx="11"/>
          </p:nvPr>
        </p:nvSpPr>
        <p:spPr/>
        <p:txBody>
          <a:bodyPr/>
          <a:lstStyle/>
          <a:p>
            <a:r>
              <a:rPr lang="en-US"/>
              <a:t>University Assessment Services</a:t>
            </a:r>
          </a:p>
        </p:txBody>
      </p:sp>
      <p:sp>
        <p:nvSpPr>
          <p:cNvPr id="6" name="Slide Number Placeholder 5"/>
          <p:cNvSpPr>
            <a:spLocks noGrp="1"/>
          </p:cNvSpPr>
          <p:nvPr>
            <p:ph type="sldNum" sz="quarter" idx="12"/>
          </p:nvPr>
        </p:nvSpPr>
        <p:spPr/>
        <p:txBody>
          <a:bodyPr/>
          <a:lstStyle/>
          <a:p>
            <a:fld id="{B6C7546E-3873-4F8B-83F2-03B2FAEFA8A7}" type="slidenum">
              <a:rPr lang="en-US" smtClean="0"/>
              <a:t>21</a:t>
            </a:fld>
            <a:endParaRPr lang="en-US"/>
          </a:p>
        </p:txBody>
      </p:sp>
      <p:pic>
        <p:nvPicPr>
          <p:cNvPr id="1026" name="Picture 2" descr="http://aea365.org/blog/wp-content/uploads/2015/03/Moss-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9219" y="91252"/>
            <a:ext cx="4834181" cy="6265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7638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Ideas</a:t>
            </a:r>
          </a:p>
        </p:txBody>
      </p:sp>
      <p:sp>
        <p:nvSpPr>
          <p:cNvPr id="3" name="Content Placeholder 2"/>
          <p:cNvSpPr>
            <a:spLocks noGrp="1"/>
          </p:cNvSpPr>
          <p:nvPr>
            <p:ph idx="1"/>
          </p:nvPr>
        </p:nvSpPr>
        <p:spPr/>
        <p:txBody>
          <a:bodyPr>
            <a:normAutofit fontScale="85000" lnSpcReduction="10000"/>
          </a:bodyPr>
          <a:lstStyle/>
          <a:p>
            <a:r>
              <a:rPr lang="en-US" dirty="0"/>
              <a:t>Do not ignore unintended results.</a:t>
            </a:r>
          </a:p>
          <a:p>
            <a:r>
              <a:rPr lang="en-US" dirty="0"/>
              <a:t>Include stakeholders.</a:t>
            </a:r>
          </a:p>
          <a:p>
            <a:r>
              <a:rPr lang="en-US" dirty="0"/>
              <a:t>Just because you can build a logic model doesn’t mean the program is logical.</a:t>
            </a:r>
          </a:p>
          <a:p>
            <a:r>
              <a:rPr lang="en-US" dirty="0"/>
              <a:t>Do not treat the model as a simple, closed system.</a:t>
            </a:r>
          </a:p>
          <a:p>
            <a:r>
              <a:rPr lang="en-US" dirty="0"/>
              <a:t>Don’t just measure the building blocks – also focus on the relationships between them (the arrows).</a:t>
            </a:r>
          </a:p>
          <a:p>
            <a:r>
              <a:rPr lang="en-US" dirty="0"/>
              <a:t>Remember context and assumptions</a:t>
            </a:r>
            <a:r>
              <a:rPr lang="en-US" dirty="0" smtClean="0"/>
              <a:t>.</a:t>
            </a:r>
          </a:p>
          <a:p>
            <a:r>
              <a:rPr lang="en-US" dirty="0" smtClean="0"/>
              <a:t>Making the model </a:t>
            </a:r>
            <a:r>
              <a:rPr lang="en-US" dirty="0" smtClean="0"/>
              <a:t>too </a:t>
            </a:r>
            <a:r>
              <a:rPr lang="en-US" dirty="0" smtClean="0"/>
              <a:t>linear.</a:t>
            </a:r>
          </a:p>
          <a:p>
            <a:r>
              <a:rPr lang="en-US" dirty="0" smtClean="0"/>
              <a:t>Trying to fit too many outcomes in the model or being overly ambitious with long-term impact.</a:t>
            </a:r>
            <a:endParaRPr lang="en-US" dirty="0"/>
          </a:p>
          <a:p>
            <a:r>
              <a:rPr lang="en-US" dirty="0"/>
              <a:t>Not intended as an evaluation tool. </a:t>
            </a:r>
          </a:p>
          <a:p>
            <a:pPr marL="0" indent="0">
              <a:buNone/>
            </a:pPr>
            <a:endParaRPr lang="en-US" dirty="0"/>
          </a:p>
        </p:txBody>
      </p:sp>
      <p:sp>
        <p:nvSpPr>
          <p:cNvPr id="5" name="Footer Placeholder 3"/>
          <p:cNvSpPr>
            <a:spLocks noGrp="1"/>
          </p:cNvSpPr>
          <p:nvPr>
            <p:ph type="ftr" sz="quarter" idx="11"/>
          </p:nvPr>
        </p:nvSpPr>
        <p:spPr>
          <a:xfrm>
            <a:off x="3352800" y="6356351"/>
            <a:ext cx="5334000" cy="365125"/>
          </a:xfrm>
        </p:spPr>
        <p:txBody>
          <a:bodyPr/>
          <a:lstStyle/>
          <a:p>
            <a:r>
              <a:rPr lang="en-US"/>
              <a:t>University Assessment Services</a:t>
            </a:r>
            <a:endParaRPr lang="en-US" dirty="0"/>
          </a:p>
        </p:txBody>
      </p:sp>
      <p:sp>
        <p:nvSpPr>
          <p:cNvPr id="4" name="Date Placeholder 3"/>
          <p:cNvSpPr>
            <a:spLocks noGrp="1"/>
          </p:cNvSpPr>
          <p:nvPr>
            <p:ph type="dt" sz="half" idx="10"/>
          </p:nvPr>
        </p:nvSpPr>
        <p:spPr/>
        <p:txBody>
          <a:bodyPr/>
          <a:lstStyle/>
          <a:p>
            <a:r>
              <a:rPr lang="en-US"/>
              <a:t>4/3/2018</a:t>
            </a:r>
          </a:p>
        </p:txBody>
      </p:sp>
      <p:sp>
        <p:nvSpPr>
          <p:cNvPr id="6" name="Slide Number Placeholder 5"/>
          <p:cNvSpPr>
            <a:spLocks noGrp="1"/>
          </p:cNvSpPr>
          <p:nvPr>
            <p:ph type="sldNum" sz="quarter" idx="12"/>
          </p:nvPr>
        </p:nvSpPr>
        <p:spPr/>
        <p:txBody>
          <a:bodyPr/>
          <a:lstStyle/>
          <a:p>
            <a:fld id="{B6C7546E-3873-4F8B-83F2-03B2FAEFA8A7}" type="slidenum">
              <a:rPr lang="en-US" smtClean="0"/>
              <a:t>22</a:t>
            </a:fld>
            <a:endParaRPr lang="en-US"/>
          </a:p>
        </p:txBody>
      </p:sp>
    </p:spTree>
    <p:extLst>
      <p:ext uri="{BB962C8B-B14F-4D97-AF65-F5344CB8AC3E}">
        <p14:creationId xmlns:p14="http://schemas.microsoft.com/office/powerpoint/2010/main" val="42520009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Representation Ideas</a:t>
            </a:r>
          </a:p>
        </p:txBody>
      </p:sp>
      <p:sp>
        <p:nvSpPr>
          <p:cNvPr id="3" name="Content Placeholder 2"/>
          <p:cNvSpPr>
            <a:spLocks noGrp="1"/>
          </p:cNvSpPr>
          <p:nvPr>
            <p:ph idx="1"/>
          </p:nvPr>
        </p:nvSpPr>
        <p:spPr/>
        <p:txBody>
          <a:bodyPr/>
          <a:lstStyle/>
          <a:p>
            <a:r>
              <a:rPr lang="en-US" dirty="0"/>
              <a:t>Avoid dead ends.</a:t>
            </a:r>
          </a:p>
          <a:p>
            <a:r>
              <a:rPr lang="en-US" dirty="0"/>
              <a:t>Make sure the arrows are meaningful (‘the dash</a:t>
            </a:r>
            <a:r>
              <a:rPr lang="en-US" dirty="0" smtClean="0"/>
              <a:t>’).</a:t>
            </a:r>
          </a:p>
          <a:p>
            <a:r>
              <a:rPr lang="en-US" dirty="0" smtClean="0"/>
              <a:t>Find a model representation that works for you.</a:t>
            </a:r>
            <a:endParaRPr lang="en-US" dirty="0"/>
          </a:p>
          <a:p>
            <a:r>
              <a:rPr lang="en-US" dirty="0"/>
              <a:t>Don’t make it too messy. </a:t>
            </a:r>
          </a:p>
          <a:p>
            <a:r>
              <a:rPr lang="en-US" dirty="0"/>
              <a:t>Avoid trigger words or acronyms. </a:t>
            </a:r>
          </a:p>
          <a:p>
            <a:r>
              <a:rPr lang="en-US" dirty="0"/>
              <a:t>Consider the pros and cons of different modes of representation (left to right, circular, etc.).</a:t>
            </a:r>
          </a:p>
          <a:p>
            <a:pPr marL="0" indent="0">
              <a:buNone/>
            </a:pPr>
            <a:endParaRPr lang="en-US" dirty="0"/>
          </a:p>
        </p:txBody>
      </p:sp>
      <p:sp>
        <p:nvSpPr>
          <p:cNvPr id="5" name="Footer Placeholder 3"/>
          <p:cNvSpPr>
            <a:spLocks noGrp="1"/>
          </p:cNvSpPr>
          <p:nvPr>
            <p:ph type="ftr" sz="quarter" idx="11"/>
          </p:nvPr>
        </p:nvSpPr>
        <p:spPr>
          <a:xfrm>
            <a:off x="3352800" y="6356351"/>
            <a:ext cx="5334000" cy="365125"/>
          </a:xfrm>
        </p:spPr>
        <p:txBody>
          <a:bodyPr/>
          <a:lstStyle/>
          <a:p>
            <a:r>
              <a:rPr lang="en-US"/>
              <a:t>University Assessment Services</a:t>
            </a:r>
            <a:endParaRPr lang="en-US" dirty="0"/>
          </a:p>
        </p:txBody>
      </p:sp>
      <p:sp>
        <p:nvSpPr>
          <p:cNvPr id="4" name="Date Placeholder 3"/>
          <p:cNvSpPr>
            <a:spLocks noGrp="1"/>
          </p:cNvSpPr>
          <p:nvPr>
            <p:ph type="dt" sz="half" idx="10"/>
          </p:nvPr>
        </p:nvSpPr>
        <p:spPr/>
        <p:txBody>
          <a:bodyPr/>
          <a:lstStyle/>
          <a:p>
            <a:r>
              <a:rPr lang="en-US"/>
              <a:t>4/3/2018</a:t>
            </a:r>
          </a:p>
        </p:txBody>
      </p:sp>
      <p:sp>
        <p:nvSpPr>
          <p:cNvPr id="6" name="Slide Number Placeholder 5"/>
          <p:cNvSpPr>
            <a:spLocks noGrp="1"/>
          </p:cNvSpPr>
          <p:nvPr>
            <p:ph type="sldNum" sz="quarter" idx="12"/>
          </p:nvPr>
        </p:nvSpPr>
        <p:spPr/>
        <p:txBody>
          <a:bodyPr/>
          <a:lstStyle/>
          <a:p>
            <a:fld id="{B6C7546E-3873-4F8B-83F2-03B2FAEFA8A7}" type="slidenum">
              <a:rPr lang="en-US" smtClean="0"/>
              <a:t>23</a:t>
            </a:fld>
            <a:endParaRPr lang="en-US"/>
          </a:p>
        </p:txBody>
      </p:sp>
    </p:spTree>
    <p:extLst>
      <p:ext uri="{BB962C8B-B14F-4D97-AF65-F5344CB8AC3E}">
        <p14:creationId xmlns:p14="http://schemas.microsoft.com/office/powerpoint/2010/main" val="3320604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a:t>
            </a:r>
          </a:p>
        </p:txBody>
      </p:sp>
      <p:sp>
        <p:nvSpPr>
          <p:cNvPr id="3" name="Content Placeholder 2"/>
          <p:cNvSpPr>
            <a:spLocks noGrp="1"/>
          </p:cNvSpPr>
          <p:nvPr>
            <p:ph idx="1"/>
          </p:nvPr>
        </p:nvSpPr>
        <p:spPr/>
        <p:txBody>
          <a:bodyPr/>
          <a:lstStyle/>
          <a:p>
            <a:r>
              <a:rPr lang="en-US" dirty="0"/>
              <a:t>Focus only on </a:t>
            </a:r>
            <a:r>
              <a:rPr lang="en-US" dirty="0" smtClean="0"/>
              <a:t>expected </a:t>
            </a:r>
            <a:r>
              <a:rPr lang="en-US" dirty="0"/>
              <a:t>outcomes. </a:t>
            </a:r>
          </a:p>
          <a:p>
            <a:r>
              <a:rPr lang="en-US" dirty="0"/>
              <a:t>View programs as linear.</a:t>
            </a:r>
          </a:p>
          <a:p>
            <a:r>
              <a:rPr lang="en-US" dirty="0"/>
              <a:t>Programs usually don’t have total control over outcomes.</a:t>
            </a:r>
          </a:p>
          <a:p>
            <a:pPr marL="0" indent="0">
              <a:buNone/>
            </a:pPr>
            <a:endParaRPr lang="en-US" dirty="0"/>
          </a:p>
          <a:p>
            <a:pPr marL="0" indent="0">
              <a:buNone/>
            </a:pPr>
            <a:endParaRPr lang="en-US" dirty="0"/>
          </a:p>
        </p:txBody>
      </p:sp>
      <p:sp>
        <p:nvSpPr>
          <p:cNvPr id="5" name="Footer Placeholder 3"/>
          <p:cNvSpPr>
            <a:spLocks noGrp="1"/>
          </p:cNvSpPr>
          <p:nvPr>
            <p:ph type="ftr" sz="quarter" idx="11"/>
          </p:nvPr>
        </p:nvSpPr>
        <p:spPr>
          <a:xfrm>
            <a:off x="3352800" y="6356351"/>
            <a:ext cx="5334000" cy="365125"/>
          </a:xfrm>
        </p:spPr>
        <p:txBody>
          <a:bodyPr/>
          <a:lstStyle/>
          <a:p>
            <a:r>
              <a:rPr lang="en-US"/>
              <a:t>University Assessment Services</a:t>
            </a:r>
            <a:endParaRPr lang="en-US" dirty="0"/>
          </a:p>
        </p:txBody>
      </p:sp>
      <p:sp>
        <p:nvSpPr>
          <p:cNvPr id="4" name="Date Placeholder 3"/>
          <p:cNvSpPr>
            <a:spLocks noGrp="1"/>
          </p:cNvSpPr>
          <p:nvPr>
            <p:ph type="dt" sz="half" idx="10"/>
          </p:nvPr>
        </p:nvSpPr>
        <p:spPr/>
        <p:txBody>
          <a:bodyPr/>
          <a:lstStyle/>
          <a:p>
            <a:r>
              <a:rPr lang="en-US"/>
              <a:t>4/3/2018</a:t>
            </a:r>
          </a:p>
        </p:txBody>
      </p:sp>
      <p:sp>
        <p:nvSpPr>
          <p:cNvPr id="6" name="Slide Number Placeholder 5"/>
          <p:cNvSpPr>
            <a:spLocks noGrp="1"/>
          </p:cNvSpPr>
          <p:nvPr>
            <p:ph type="sldNum" sz="quarter" idx="12"/>
          </p:nvPr>
        </p:nvSpPr>
        <p:spPr/>
        <p:txBody>
          <a:bodyPr/>
          <a:lstStyle/>
          <a:p>
            <a:fld id="{B6C7546E-3873-4F8B-83F2-03B2FAEFA8A7}" type="slidenum">
              <a:rPr lang="en-US" smtClean="0"/>
              <a:t>24</a:t>
            </a:fld>
            <a:endParaRPr lang="en-US"/>
          </a:p>
        </p:txBody>
      </p:sp>
    </p:spTree>
    <p:extLst>
      <p:ext uri="{BB962C8B-B14F-4D97-AF65-F5344CB8AC3E}">
        <p14:creationId xmlns:p14="http://schemas.microsoft.com/office/powerpoint/2010/main" val="134612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What is a Model?</a:t>
            </a:r>
            <a:endParaRPr lang="en-US" dirty="0"/>
          </a:p>
        </p:txBody>
      </p:sp>
      <p:sp>
        <p:nvSpPr>
          <p:cNvPr id="4" name="Date Placeholder 3"/>
          <p:cNvSpPr>
            <a:spLocks noGrp="1"/>
          </p:cNvSpPr>
          <p:nvPr>
            <p:ph type="dt" sz="half" idx="10"/>
          </p:nvPr>
        </p:nvSpPr>
        <p:spPr/>
        <p:txBody>
          <a:bodyPr/>
          <a:lstStyle/>
          <a:p>
            <a:r>
              <a:rPr lang="en-US" smtClean="0"/>
              <a:t>4/3/2018</a:t>
            </a:r>
            <a:endParaRPr lang="en-US"/>
          </a:p>
        </p:txBody>
      </p:sp>
      <p:sp>
        <p:nvSpPr>
          <p:cNvPr id="5" name="Footer Placeholder 4"/>
          <p:cNvSpPr>
            <a:spLocks noGrp="1"/>
          </p:cNvSpPr>
          <p:nvPr>
            <p:ph type="ftr" sz="quarter" idx="11"/>
          </p:nvPr>
        </p:nvSpPr>
        <p:spPr/>
        <p:txBody>
          <a:bodyPr/>
          <a:lstStyle/>
          <a:p>
            <a:r>
              <a:rPr lang="en-US" smtClean="0"/>
              <a:t>University Assessment Services</a:t>
            </a:r>
            <a:endParaRPr lang="en-US"/>
          </a:p>
        </p:txBody>
      </p:sp>
      <p:sp>
        <p:nvSpPr>
          <p:cNvPr id="6" name="Slide Number Placeholder 5"/>
          <p:cNvSpPr>
            <a:spLocks noGrp="1"/>
          </p:cNvSpPr>
          <p:nvPr>
            <p:ph type="sldNum" sz="quarter" idx="12"/>
          </p:nvPr>
        </p:nvSpPr>
        <p:spPr/>
        <p:txBody>
          <a:bodyPr/>
          <a:lstStyle/>
          <a:p>
            <a:fld id="{B6C7546E-3873-4F8B-83F2-03B2FAEFA8A7}" type="slidenum">
              <a:rPr lang="en-US" smtClean="0"/>
              <a:t>3</a:t>
            </a:fld>
            <a:endParaRPr lang="en-US"/>
          </a:p>
        </p:txBody>
      </p:sp>
      <p:sp>
        <p:nvSpPr>
          <p:cNvPr id="7" name="Rectangle 6"/>
          <p:cNvSpPr/>
          <p:nvPr/>
        </p:nvSpPr>
        <p:spPr>
          <a:xfrm>
            <a:off x="3483864" y="2331445"/>
            <a:ext cx="1600200" cy="2247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b="1" dirty="0" smtClean="0">
                <a:solidFill>
                  <a:schemeClr val="tx1"/>
                </a:solidFill>
              </a:rPr>
              <a:t>ASSESS</a:t>
            </a:r>
          </a:p>
          <a:p>
            <a:pPr algn="ctr"/>
            <a:endParaRPr lang="en-US" sz="1400" dirty="0">
              <a:solidFill>
                <a:schemeClr val="tx1"/>
              </a:solidFill>
            </a:endParaRPr>
          </a:p>
          <a:p>
            <a:pPr algn="ctr"/>
            <a:r>
              <a:rPr lang="en-US" sz="1400" dirty="0" smtClean="0">
                <a:solidFill>
                  <a:schemeClr val="tx1"/>
                </a:solidFill>
              </a:rPr>
              <a:t>Collecting evidence of students’ status </a:t>
            </a:r>
          </a:p>
          <a:p>
            <a:pPr algn="ctr"/>
            <a:endParaRPr lang="en-US" sz="1400" dirty="0">
              <a:solidFill>
                <a:schemeClr val="tx1"/>
              </a:solidFill>
            </a:endParaRPr>
          </a:p>
          <a:p>
            <a:pPr algn="ctr"/>
            <a:r>
              <a:rPr lang="en-US" sz="1400" dirty="0" smtClean="0">
                <a:solidFill>
                  <a:schemeClr val="tx1"/>
                </a:solidFill>
              </a:rPr>
              <a:t>Assignments, projects, demonstrations, etc.</a:t>
            </a:r>
          </a:p>
          <a:p>
            <a:pPr algn="ctr"/>
            <a:endParaRPr lang="en-US" sz="1400" dirty="0">
              <a:solidFill>
                <a:schemeClr val="tx1"/>
              </a:solidFill>
            </a:endParaRPr>
          </a:p>
        </p:txBody>
      </p:sp>
      <p:sp>
        <p:nvSpPr>
          <p:cNvPr id="8" name="Rectangle 7"/>
          <p:cNvSpPr/>
          <p:nvPr/>
        </p:nvSpPr>
        <p:spPr>
          <a:xfrm>
            <a:off x="5998464" y="2331445"/>
            <a:ext cx="1600200" cy="2247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b="1" dirty="0" smtClean="0">
                <a:solidFill>
                  <a:schemeClr val="tx1"/>
                </a:solidFill>
              </a:rPr>
              <a:t>INFER</a:t>
            </a:r>
          </a:p>
          <a:p>
            <a:pPr algn="ctr"/>
            <a:endParaRPr lang="en-US" sz="1400" dirty="0">
              <a:solidFill>
                <a:schemeClr val="tx1"/>
              </a:solidFill>
            </a:endParaRPr>
          </a:p>
          <a:p>
            <a:pPr algn="ctr"/>
            <a:r>
              <a:rPr lang="en-US" sz="1400" dirty="0" smtClean="0">
                <a:solidFill>
                  <a:schemeClr val="tx1"/>
                </a:solidFill>
              </a:rPr>
              <a:t>Making evidence-based interpretations about what you think students might know (covert)</a:t>
            </a:r>
          </a:p>
          <a:p>
            <a:pPr algn="ctr"/>
            <a:endParaRPr lang="en-US" sz="1400" dirty="0">
              <a:solidFill>
                <a:schemeClr val="tx1"/>
              </a:solidFill>
            </a:endParaRPr>
          </a:p>
        </p:txBody>
      </p:sp>
      <p:sp>
        <p:nvSpPr>
          <p:cNvPr id="9" name="Right Arrow 8"/>
          <p:cNvSpPr/>
          <p:nvPr/>
        </p:nvSpPr>
        <p:spPr>
          <a:xfrm>
            <a:off x="1655064" y="2331445"/>
            <a:ext cx="1752600" cy="6096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Curricular Goals</a:t>
            </a:r>
            <a:endParaRPr lang="en-US" sz="1400" dirty="0">
              <a:solidFill>
                <a:schemeClr val="tx1"/>
              </a:solidFill>
            </a:endParaRPr>
          </a:p>
        </p:txBody>
      </p:sp>
      <p:sp>
        <p:nvSpPr>
          <p:cNvPr id="10" name="Right Arrow 9"/>
          <p:cNvSpPr/>
          <p:nvPr/>
        </p:nvSpPr>
        <p:spPr>
          <a:xfrm>
            <a:off x="1655064" y="3893545"/>
            <a:ext cx="1752600" cy="6096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Instructional*</a:t>
            </a:r>
            <a:endParaRPr lang="en-US" sz="1400" dirty="0">
              <a:solidFill>
                <a:schemeClr val="tx1"/>
              </a:solidFill>
            </a:endParaRPr>
          </a:p>
        </p:txBody>
      </p:sp>
      <p:sp>
        <p:nvSpPr>
          <p:cNvPr id="13" name="Right Arrow 12"/>
          <p:cNvSpPr/>
          <p:nvPr/>
        </p:nvSpPr>
        <p:spPr>
          <a:xfrm>
            <a:off x="5202794" y="3893545"/>
            <a:ext cx="719470" cy="6096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5" name="Right Arrow 14"/>
          <p:cNvSpPr/>
          <p:nvPr/>
        </p:nvSpPr>
        <p:spPr>
          <a:xfrm>
            <a:off x="7674864" y="2331445"/>
            <a:ext cx="524540" cy="6096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6" name="Right Arrow 15"/>
          <p:cNvSpPr/>
          <p:nvPr/>
        </p:nvSpPr>
        <p:spPr>
          <a:xfrm>
            <a:off x="7674864" y="3893545"/>
            <a:ext cx="524540" cy="6096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8" name="Rectangle 17"/>
          <p:cNvSpPr/>
          <p:nvPr/>
        </p:nvSpPr>
        <p:spPr>
          <a:xfrm>
            <a:off x="8264971" y="2255245"/>
            <a:ext cx="1772092"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Parts of the curriculum are or are not changed</a:t>
            </a:r>
            <a:endParaRPr lang="en-US" sz="1400" dirty="0">
              <a:solidFill>
                <a:schemeClr val="tx1"/>
              </a:solidFill>
            </a:endParaRPr>
          </a:p>
        </p:txBody>
      </p:sp>
      <p:sp>
        <p:nvSpPr>
          <p:cNvPr id="19" name="Rectangle 18"/>
          <p:cNvSpPr/>
          <p:nvPr/>
        </p:nvSpPr>
        <p:spPr>
          <a:xfrm>
            <a:off x="8264971" y="3817345"/>
            <a:ext cx="1772092"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Instruction is or is not changed*</a:t>
            </a:r>
            <a:endParaRPr lang="en-US" sz="1400" dirty="0">
              <a:solidFill>
                <a:schemeClr val="tx1"/>
              </a:solidFill>
            </a:endParaRPr>
          </a:p>
        </p:txBody>
      </p:sp>
      <p:sp>
        <p:nvSpPr>
          <p:cNvPr id="24" name="TextBox 23"/>
          <p:cNvSpPr txBox="1"/>
          <p:nvPr/>
        </p:nvSpPr>
        <p:spPr>
          <a:xfrm>
            <a:off x="8153400" y="6415801"/>
            <a:ext cx="3049470" cy="400110"/>
          </a:xfrm>
          <a:prstGeom prst="rect">
            <a:avLst/>
          </a:prstGeom>
          <a:noFill/>
        </p:spPr>
        <p:txBody>
          <a:bodyPr wrap="square" rtlCol="0">
            <a:spAutoFit/>
          </a:bodyPr>
          <a:lstStyle/>
          <a:p>
            <a:r>
              <a:rPr lang="en-US" sz="1000" dirty="0" smtClean="0"/>
              <a:t>J. </a:t>
            </a:r>
            <a:r>
              <a:rPr lang="en-US" sz="1000" dirty="0" err="1" smtClean="0"/>
              <a:t>Popham</a:t>
            </a:r>
            <a:r>
              <a:rPr lang="en-US" sz="1000" dirty="0" smtClean="0"/>
              <a:t>, 2010, </a:t>
            </a:r>
            <a:r>
              <a:rPr lang="en-US" sz="1000" i="1" dirty="0" smtClean="0"/>
              <a:t>Everything School Leaders Need to Know About Assessment, </a:t>
            </a:r>
            <a:r>
              <a:rPr lang="en-US" sz="1000" dirty="0" err="1" smtClean="0"/>
              <a:t>Corwyn</a:t>
            </a:r>
            <a:r>
              <a:rPr lang="en-US" sz="1000" dirty="0" smtClean="0"/>
              <a:t>. </a:t>
            </a:r>
            <a:endParaRPr lang="en-US" sz="1000" dirty="0"/>
          </a:p>
        </p:txBody>
      </p:sp>
      <p:sp>
        <p:nvSpPr>
          <p:cNvPr id="26" name="Right Arrow 25"/>
          <p:cNvSpPr/>
          <p:nvPr/>
        </p:nvSpPr>
        <p:spPr>
          <a:xfrm>
            <a:off x="5205913" y="2331445"/>
            <a:ext cx="719470" cy="6096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8" name="TextBox 27"/>
          <p:cNvSpPr txBox="1"/>
          <p:nvPr/>
        </p:nvSpPr>
        <p:spPr>
          <a:xfrm>
            <a:off x="8199404" y="4882636"/>
            <a:ext cx="3294888" cy="861774"/>
          </a:xfrm>
          <a:prstGeom prst="rect">
            <a:avLst/>
          </a:prstGeom>
          <a:noFill/>
        </p:spPr>
        <p:txBody>
          <a:bodyPr wrap="square" rtlCol="0">
            <a:spAutoFit/>
          </a:bodyPr>
          <a:lstStyle/>
          <a:p>
            <a:r>
              <a:rPr lang="en-US" sz="1000" dirty="0" smtClean="0"/>
              <a:t>*This is based on a K-12 model. Changes in instruction are generally left up to the instructor in higher education. It is strongly recommended that assessment of student learning and program evaluation decisions and processes be separate from instructional evaluation in higher education.</a:t>
            </a:r>
            <a:endParaRPr lang="en-US" sz="1000" dirty="0"/>
          </a:p>
        </p:txBody>
      </p:sp>
    </p:spTree>
    <p:extLst>
      <p:ext uri="{BB962C8B-B14F-4D97-AF65-F5344CB8AC3E}">
        <p14:creationId xmlns:p14="http://schemas.microsoft.com/office/powerpoint/2010/main" val="331350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5" grpId="0" animBg="1"/>
      <p:bldP spid="16" grpId="0" animBg="1"/>
      <p:bldP spid="18" grpId="0" animBg="1"/>
      <p:bldP spid="19"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What is a Model?</a:t>
            </a:r>
          </a:p>
        </p:txBody>
      </p:sp>
      <p:sp>
        <p:nvSpPr>
          <p:cNvPr id="4" name="Date Placeholder 3"/>
          <p:cNvSpPr>
            <a:spLocks noGrp="1"/>
          </p:cNvSpPr>
          <p:nvPr>
            <p:ph type="dt" sz="half" idx="10"/>
          </p:nvPr>
        </p:nvSpPr>
        <p:spPr/>
        <p:txBody>
          <a:bodyPr/>
          <a:lstStyle/>
          <a:p>
            <a:r>
              <a:rPr lang="en-US"/>
              <a:t>4/3/2018</a:t>
            </a:r>
          </a:p>
        </p:txBody>
      </p:sp>
      <p:sp>
        <p:nvSpPr>
          <p:cNvPr id="5" name="Footer Placeholder 4"/>
          <p:cNvSpPr>
            <a:spLocks noGrp="1"/>
          </p:cNvSpPr>
          <p:nvPr>
            <p:ph type="ftr" sz="quarter" idx="11"/>
          </p:nvPr>
        </p:nvSpPr>
        <p:spPr/>
        <p:txBody>
          <a:bodyPr/>
          <a:lstStyle/>
          <a:p>
            <a:r>
              <a:rPr lang="en-US"/>
              <a:t>University Assessment Services</a:t>
            </a:r>
          </a:p>
        </p:txBody>
      </p:sp>
      <p:sp>
        <p:nvSpPr>
          <p:cNvPr id="6" name="Slide Number Placeholder 5"/>
          <p:cNvSpPr>
            <a:spLocks noGrp="1"/>
          </p:cNvSpPr>
          <p:nvPr>
            <p:ph type="sldNum" sz="quarter" idx="12"/>
          </p:nvPr>
        </p:nvSpPr>
        <p:spPr/>
        <p:txBody>
          <a:bodyPr/>
          <a:lstStyle/>
          <a:p>
            <a:fld id="{B6C7546E-3873-4F8B-83F2-03B2FAEFA8A7}" type="slidenum">
              <a:rPr lang="en-US" smtClean="0"/>
              <a:t>4</a:t>
            </a:fld>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786010686"/>
              </p:ext>
            </p:extLst>
          </p:nvPr>
        </p:nvGraphicFramePr>
        <p:xfrm>
          <a:off x="838200" y="1528742"/>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p:cNvSpPr/>
          <p:nvPr/>
        </p:nvSpPr>
        <p:spPr>
          <a:xfrm>
            <a:off x="4968962" y="1528742"/>
            <a:ext cx="2254076" cy="1127038"/>
          </a:xfrm>
          <a:prstGeom prst="roundRect">
            <a:avLst>
              <a:gd name="adj" fmla="val 10000"/>
            </a:avLst>
          </a:prstGeom>
          <a:solidFill>
            <a:schemeClr val="tx1"/>
          </a:solidFill>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TextBox 11"/>
          <p:cNvSpPr txBox="1"/>
          <p:nvPr/>
        </p:nvSpPr>
        <p:spPr>
          <a:xfrm>
            <a:off x="8153400" y="6415801"/>
            <a:ext cx="3049470" cy="246221"/>
          </a:xfrm>
          <a:prstGeom prst="rect">
            <a:avLst/>
          </a:prstGeom>
          <a:noFill/>
        </p:spPr>
        <p:txBody>
          <a:bodyPr wrap="square" rtlCol="0">
            <a:spAutoFit/>
          </a:bodyPr>
          <a:lstStyle/>
          <a:p>
            <a:r>
              <a:rPr lang="en-US" sz="1000" dirty="0"/>
              <a:t>A. </a:t>
            </a:r>
            <a:r>
              <a:rPr lang="en-US" sz="1000" dirty="0" err="1"/>
              <a:t>Astin</a:t>
            </a:r>
            <a:r>
              <a:rPr lang="en-US" sz="1000" dirty="0"/>
              <a:t>, 1991, </a:t>
            </a:r>
            <a:r>
              <a:rPr lang="en-US" sz="1000" i="1" dirty="0"/>
              <a:t>Assessment for Excellence</a:t>
            </a:r>
            <a:r>
              <a:rPr lang="en-US" sz="1000" dirty="0"/>
              <a:t>, Oryx.</a:t>
            </a:r>
          </a:p>
        </p:txBody>
      </p:sp>
    </p:spTree>
    <p:extLst>
      <p:ext uri="{BB962C8B-B14F-4D97-AF65-F5344CB8AC3E}">
        <p14:creationId xmlns:p14="http://schemas.microsoft.com/office/powerpoint/2010/main" val="203769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What is a Model?</a:t>
            </a:r>
            <a:endParaRPr lang="en-US" dirty="0"/>
          </a:p>
        </p:txBody>
      </p:sp>
      <p:sp>
        <p:nvSpPr>
          <p:cNvPr id="4" name="Date Placeholder 3"/>
          <p:cNvSpPr>
            <a:spLocks noGrp="1"/>
          </p:cNvSpPr>
          <p:nvPr>
            <p:ph type="dt" sz="half" idx="10"/>
          </p:nvPr>
        </p:nvSpPr>
        <p:spPr/>
        <p:txBody>
          <a:bodyPr/>
          <a:lstStyle/>
          <a:p>
            <a:r>
              <a:rPr lang="en-US"/>
              <a:t>4/3/2018</a:t>
            </a:r>
          </a:p>
        </p:txBody>
      </p:sp>
      <p:sp>
        <p:nvSpPr>
          <p:cNvPr id="5" name="Footer Placeholder 4"/>
          <p:cNvSpPr>
            <a:spLocks noGrp="1"/>
          </p:cNvSpPr>
          <p:nvPr>
            <p:ph type="ftr" sz="quarter" idx="11"/>
          </p:nvPr>
        </p:nvSpPr>
        <p:spPr/>
        <p:txBody>
          <a:bodyPr/>
          <a:lstStyle/>
          <a:p>
            <a:r>
              <a:rPr lang="en-US"/>
              <a:t>University Assessment Services</a:t>
            </a:r>
          </a:p>
        </p:txBody>
      </p:sp>
      <p:sp>
        <p:nvSpPr>
          <p:cNvPr id="6" name="Slide Number Placeholder 5"/>
          <p:cNvSpPr>
            <a:spLocks noGrp="1"/>
          </p:cNvSpPr>
          <p:nvPr>
            <p:ph type="sldNum" sz="quarter" idx="12"/>
          </p:nvPr>
        </p:nvSpPr>
        <p:spPr/>
        <p:txBody>
          <a:bodyPr/>
          <a:lstStyle/>
          <a:p>
            <a:fld id="{B6C7546E-3873-4F8B-83F2-03B2FAEFA8A7}" type="slidenum">
              <a:rPr lang="en-US" smtClean="0"/>
              <a:t>5</a:t>
            </a:fld>
            <a:endParaRPr lang="en-US"/>
          </a:p>
        </p:txBody>
      </p:sp>
      <p:graphicFrame>
        <p:nvGraphicFramePr>
          <p:cNvPr id="10" name="Content Placeholder 6"/>
          <p:cNvGraphicFramePr>
            <a:graphicFrameLocks/>
          </p:cNvGraphicFramePr>
          <p:nvPr>
            <p:extLst>
              <p:ext uri="{D42A27DB-BD31-4B8C-83A1-F6EECF244321}">
                <p14:modId xmlns:p14="http://schemas.microsoft.com/office/powerpoint/2010/main" val="3599126943"/>
              </p:ext>
            </p:extLst>
          </p:nvPr>
        </p:nvGraphicFramePr>
        <p:xfrm>
          <a:off x="838200" y="1778234"/>
          <a:ext cx="10122725" cy="1736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Group 12"/>
          <p:cNvGrpSpPr/>
          <p:nvPr/>
        </p:nvGrpSpPr>
        <p:grpSpPr>
          <a:xfrm>
            <a:off x="881502" y="4250808"/>
            <a:ext cx="2656595" cy="1736972"/>
            <a:chOff x="13830" y="0"/>
            <a:chExt cx="2656595" cy="1736972"/>
          </a:xfrm>
        </p:grpSpPr>
        <p:sp>
          <p:nvSpPr>
            <p:cNvPr id="14" name="Rounded Rectangle 13"/>
            <p:cNvSpPr/>
            <p:nvPr/>
          </p:nvSpPr>
          <p:spPr>
            <a:xfrm>
              <a:off x="13830" y="0"/>
              <a:ext cx="2656595" cy="1736972"/>
            </a:xfrm>
            <a:prstGeom prst="roundRect">
              <a:avLst>
                <a:gd name="adj" fmla="val 10000"/>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Rounded Rectangle 4"/>
            <p:cNvSpPr txBox="1"/>
            <p:nvPr/>
          </p:nvSpPr>
          <p:spPr>
            <a:xfrm>
              <a:off x="64704" y="50874"/>
              <a:ext cx="2554847" cy="16352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2000" kern="1200" dirty="0"/>
                <a:t>Discuss project goals</a:t>
              </a:r>
            </a:p>
            <a:p>
              <a:pPr lvl="0" algn="ctr" defTabSz="1600200">
                <a:lnSpc>
                  <a:spcPct val="90000"/>
                </a:lnSpc>
                <a:spcBef>
                  <a:spcPct val="0"/>
                </a:spcBef>
                <a:spcAft>
                  <a:spcPct val="35000"/>
                </a:spcAft>
              </a:pPr>
              <a:r>
                <a:rPr lang="en-US" sz="2000" dirty="0"/>
                <a:t>Student expectations</a:t>
              </a:r>
            </a:p>
            <a:p>
              <a:pPr lvl="0" algn="ctr" defTabSz="1600200">
                <a:lnSpc>
                  <a:spcPct val="90000"/>
                </a:lnSpc>
                <a:spcBef>
                  <a:spcPct val="0"/>
                </a:spcBef>
                <a:spcAft>
                  <a:spcPct val="35000"/>
                </a:spcAft>
              </a:pPr>
              <a:r>
                <a:rPr lang="en-US" sz="2000" dirty="0"/>
                <a:t>Assignment criteria</a:t>
              </a:r>
              <a:endParaRPr lang="en-US" sz="2000" kern="1200" dirty="0"/>
            </a:p>
          </p:txBody>
        </p:sp>
      </p:grpSp>
      <p:grpSp>
        <p:nvGrpSpPr>
          <p:cNvPr id="16" name="Group 15"/>
          <p:cNvGrpSpPr/>
          <p:nvPr/>
        </p:nvGrpSpPr>
        <p:grpSpPr>
          <a:xfrm>
            <a:off x="4571264" y="4256505"/>
            <a:ext cx="2656595" cy="1736972"/>
            <a:chOff x="3733064" y="0"/>
            <a:chExt cx="2656595" cy="1736972"/>
          </a:xfrm>
        </p:grpSpPr>
        <p:sp>
          <p:nvSpPr>
            <p:cNvPr id="17" name="Oval 16"/>
            <p:cNvSpPr/>
            <p:nvPr/>
          </p:nvSpPr>
          <p:spPr>
            <a:xfrm>
              <a:off x="3733064" y="0"/>
              <a:ext cx="2656595" cy="1736972"/>
            </a:xfrm>
            <a:prstGeom prst="ellipse">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Oval 4"/>
            <p:cNvSpPr txBox="1"/>
            <p:nvPr/>
          </p:nvSpPr>
          <p:spPr>
            <a:xfrm>
              <a:off x="4122113" y="254374"/>
              <a:ext cx="1878497" cy="12282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1600" kern="1200" dirty="0"/>
                <a:t>Projects</a:t>
              </a:r>
            </a:p>
            <a:p>
              <a:pPr lvl="0" algn="ctr" defTabSz="1600200">
                <a:lnSpc>
                  <a:spcPct val="90000"/>
                </a:lnSpc>
                <a:spcBef>
                  <a:spcPct val="0"/>
                </a:spcBef>
                <a:spcAft>
                  <a:spcPct val="35000"/>
                </a:spcAft>
              </a:pPr>
              <a:r>
                <a:rPr lang="en-US" sz="1600" dirty="0"/>
                <a:t>Classroom or studio experiences</a:t>
              </a:r>
              <a:endParaRPr lang="en-US" sz="1600" kern="1200" dirty="0"/>
            </a:p>
            <a:p>
              <a:pPr lvl="0" algn="ctr" defTabSz="1600200">
                <a:lnSpc>
                  <a:spcPct val="90000"/>
                </a:lnSpc>
                <a:spcBef>
                  <a:spcPct val="0"/>
                </a:spcBef>
                <a:spcAft>
                  <a:spcPct val="35000"/>
                </a:spcAft>
              </a:pPr>
              <a:r>
                <a:rPr lang="en-US" sz="1600" dirty="0"/>
                <a:t>Co-curricular activities</a:t>
              </a:r>
              <a:endParaRPr lang="en-US" sz="1600" kern="1200" dirty="0"/>
            </a:p>
          </p:txBody>
        </p:sp>
      </p:grpSp>
      <p:grpSp>
        <p:nvGrpSpPr>
          <p:cNvPr id="19" name="Group 18"/>
          <p:cNvGrpSpPr/>
          <p:nvPr/>
        </p:nvGrpSpPr>
        <p:grpSpPr>
          <a:xfrm>
            <a:off x="8304330" y="4250808"/>
            <a:ext cx="2656595" cy="1736972"/>
            <a:chOff x="13830" y="0"/>
            <a:chExt cx="2656595" cy="1736972"/>
          </a:xfrm>
        </p:grpSpPr>
        <p:sp>
          <p:nvSpPr>
            <p:cNvPr id="20" name="Rounded Rectangle 19"/>
            <p:cNvSpPr/>
            <p:nvPr/>
          </p:nvSpPr>
          <p:spPr>
            <a:xfrm>
              <a:off x="13830" y="0"/>
              <a:ext cx="2656595" cy="1736972"/>
            </a:xfrm>
            <a:prstGeom prst="roundRect">
              <a:avLst>
                <a:gd name="adj" fmla="val 10000"/>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Rounded Rectangle 4"/>
            <p:cNvSpPr txBox="1"/>
            <p:nvPr/>
          </p:nvSpPr>
          <p:spPr>
            <a:xfrm>
              <a:off x="64704" y="50874"/>
              <a:ext cx="2554847" cy="16352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2000" kern="1200" dirty="0"/>
                <a:t>Ability to do something</a:t>
              </a:r>
            </a:p>
            <a:p>
              <a:pPr lvl="0" algn="ctr" defTabSz="1600200">
                <a:lnSpc>
                  <a:spcPct val="90000"/>
                </a:lnSpc>
                <a:spcBef>
                  <a:spcPct val="0"/>
                </a:spcBef>
                <a:spcAft>
                  <a:spcPct val="35000"/>
                </a:spcAft>
              </a:pPr>
              <a:r>
                <a:rPr lang="en-US" sz="2000" dirty="0"/>
                <a:t>Knowing something</a:t>
              </a:r>
            </a:p>
            <a:p>
              <a:pPr lvl="0" algn="ctr" defTabSz="1600200">
                <a:lnSpc>
                  <a:spcPct val="90000"/>
                </a:lnSpc>
                <a:spcBef>
                  <a:spcPct val="0"/>
                </a:spcBef>
                <a:spcAft>
                  <a:spcPct val="35000"/>
                </a:spcAft>
              </a:pPr>
              <a:r>
                <a:rPr lang="en-US" sz="2000" dirty="0"/>
                <a:t>Valuing something</a:t>
              </a:r>
              <a:endParaRPr lang="en-US" sz="2000" kern="1200" dirty="0"/>
            </a:p>
          </p:txBody>
        </p:sp>
      </p:grpSp>
      <p:sp>
        <p:nvSpPr>
          <p:cNvPr id="22" name="TextBox 21"/>
          <p:cNvSpPr txBox="1"/>
          <p:nvPr/>
        </p:nvSpPr>
        <p:spPr>
          <a:xfrm>
            <a:off x="8304330" y="6356350"/>
            <a:ext cx="2724474" cy="400110"/>
          </a:xfrm>
          <a:prstGeom prst="rect">
            <a:avLst/>
          </a:prstGeom>
          <a:noFill/>
        </p:spPr>
        <p:txBody>
          <a:bodyPr wrap="square" rtlCol="0">
            <a:spAutoFit/>
          </a:bodyPr>
          <a:lstStyle/>
          <a:p>
            <a:r>
              <a:rPr lang="en-US" sz="1000" dirty="0"/>
              <a:t>Model from S. Gill, 2007, </a:t>
            </a:r>
            <a:r>
              <a:rPr lang="en-US" sz="1000" i="1" dirty="0"/>
              <a:t>Developing a Learning Culture in Nonprofit Organizations</a:t>
            </a:r>
            <a:r>
              <a:rPr lang="en-US" sz="1000" dirty="0"/>
              <a:t>, Sage.</a:t>
            </a:r>
          </a:p>
        </p:txBody>
      </p:sp>
      <p:grpSp>
        <p:nvGrpSpPr>
          <p:cNvPr id="23" name="Group 22"/>
          <p:cNvGrpSpPr/>
          <p:nvPr/>
        </p:nvGrpSpPr>
        <p:grpSpPr>
          <a:xfrm>
            <a:off x="3813542" y="4789876"/>
            <a:ext cx="563198" cy="658835"/>
            <a:chOff x="2936086" y="539068"/>
            <a:chExt cx="563198" cy="658835"/>
          </a:xfrm>
        </p:grpSpPr>
        <p:sp>
          <p:nvSpPr>
            <p:cNvPr id="24" name="Right Arrow 23"/>
            <p:cNvSpPr/>
            <p:nvPr/>
          </p:nvSpPr>
          <p:spPr>
            <a:xfrm>
              <a:off x="2936086" y="539068"/>
              <a:ext cx="563198" cy="658835"/>
            </a:xfrm>
            <a:prstGeom prst="rightArrow">
              <a:avLst>
                <a:gd name="adj1" fmla="val 60000"/>
                <a:gd name="adj2" fmla="val 50000"/>
              </a:avLst>
            </a:pr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sp>
        <p:sp>
          <p:nvSpPr>
            <p:cNvPr id="25" name="Right Arrow 4"/>
            <p:cNvSpPr txBox="1"/>
            <p:nvPr/>
          </p:nvSpPr>
          <p:spPr>
            <a:xfrm>
              <a:off x="2936086" y="670835"/>
              <a:ext cx="394239" cy="3953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p:txBody>
        </p:sp>
      </p:grpSp>
      <p:grpSp>
        <p:nvGrpSpPr>
          <p:cNvPr id="26" name="Group 25"/>
          <p:cNvGrpSpPr/>
          <p:nvPr/>
        </p:nvGrpSpPr>
        <p:grpSpPr>
          <a:xfrm>
            <a:off x="7491591" y="4789875"/>
            <a:ext cx="563198" cy="658835"/>
            <a:chOff x="2936086" y="539068"/>
            <a:chExt cx="563198" cy="658835"/>
          </a:xfrm>
        </p:grpSpPr>
        <p:sp>
          <p:nvSpPr>
            <p:cNvPr id="27" name="Right Arrow 26"/>
            <p:cNvSpPr/>
            <p:nvPr/>
          </p:nvSpPr>
          <p:spPr>
            <a:xfrm>
              <a:off x="2936086" y="539068"/>
              <a:ext cx="563198" cy="658835"/>
            </a:xfrm>
            <a:prstGeom prst="rightArrow">
              <a:avLst>
                <a:gd name="adj1" fmla="val 60000"/>
                <a:gd name="adj2" fmla="val 50000"/>
              </a:avLst>
            </a:pr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sp>
        <p:sp>
          <p:nvSpPr>
            <p:cNvPr id="28" name="Right Arrow 4"/>
            <p:cNvSpPr txBox="1"/>
            <p:nvPr/>
          </p:nvSpPr>
          <p:spPr>
            <a:xfrm>
              <a:off x="2936086" y="670835"/>
              <a:ext cx="394239" cy="3953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p:txBody>
        </p:sp>
      </p:grpSp>
    </p:spTree>
    <p:extLst>
      <p:ext uri="{BB962C8B-B14F-4D97-AF65-F5344CB8AC3E}">
        <p14:creationId xmlns:p14="http://schemas.microsoft.com/office/powerpoint/2010/main" val="30330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par>
                                <p:cTn id="16" presetID="22" presetClass="entr" presetSubtype="8"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Logic Model</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25000223"/>
              </p:ext>
            </p:extLst>
          </p:nvPr>
        </p:nvGraphicFramePr>
        <p:xfrm>
          <a:off x="838200" y="1611869"/>
          <a:ext cx="10515600" cy="3850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US"/>
              <a:t>4/3/2018</a:t>
            </a:r>
          </a:p>
        </p:txBody>
      </p:sp>
      <p:sp>
        <p:nvSpPr>
          <p:cNvPr id="5" name="Footer Placeholder 4"/>
          <p:cNvSpPr>
            <a:spLocks noGrp="1"/>
          </p:cNvSpPr>
          <p:nvPr>
            <p:ph type="ftr" sz="quarter" idx="11"/>
          </p:nvPr>
        </p:nvSpPr>
        <p:spPr/>
        <p:txBody>
          <a:bodyPr/>
          <a:lstStyle/>
          <a:p>
            <a:r>
              <a:rPr lang="en-US"/>
              <a:t>University Assessment Services</a:t>
            </a:r>
          </a:p>
        </p:txBody>
      </p:sp>
      <p:sp>
        <p:nvSpPr>
          <p:cNvPr id="6" name="Slide Number Placeholder 5"/>
          <p:cNvSpPr>
            <a:spLocks noGrp="1"/>
          </p:cNvSpPr>
          <p:nvPr>
            <p:ph type="sldNum" sz="quarter" idx="12"/>
          </p:nvPr>
        </p:nvSpPr>
        <p:spPr/>
        <p:txBody>
          <a:bodyPr/>
          <a:lstStyle/>
          <a:p>
            <a:fld id="{B6C7546E-3873-4F8B-83F2-03B2FAEFA8A7}" type="slidenum">
              <a:rPr lang="en-US" smtClean="0"/>
              <a:t>6</a:t>
            </a:fld>
            <a:endParaRPr lang="en-US"/>
          </a:p>
        </p:txBody>
      </p:sp>
      <p:sp>
        <p:nvSpPr>
          <p:cNvPr id="3" name="TextBox 2"/>
          <p:cNvSpPr txBox="1"/>
          <p:nvPr/>
        </p:nvSpPr>
        <p:spPr>
          <a:xfrm>
            <a:off x="861950" y="2504606"/>
            <a:ext cx="2106881" cy="338554"/>
          </a:xfrm>
          <a:prstGeom prst="rect">
            <a:avLst/>
          </a:prstGeom>
          <a:noFill/>
        </p:spPr>
        <p:txBody>
          <a:bodyPr wrap="square" rtlCol="0">
            <a:spAutoFit/>
          </a:bodyPr>
          <a:lstStyle/>
          <a:p>
            <a:r>
              <a:rPr lang="en-US" sz="1600" b="1" dirty="0">
                <a:solidFill>
                  <a:srgbClr val="0070C0"/>
                </a:solidFill>
              </a:rPr>
              <a:t>If</a:t>
            </a:r>
            <a:r>
              <a:rPr lang="en-US" sz="1600" dirty="0">
                <a:solidFill>
                  <a:srgbClr val="0070C0"/>
                </a:solidFill>
              </a:rPr>
              <a:t> you have access to…</a:t>
            </a:r>
          </a:p>
        </p:txBody>
      </p:sp>
      <p:sp>
        <p:nvSpPr>
          <p:cNvPr id="8" name="TextBox 7"/>
          <p:cNvSpPr txBox="1"/>
          <p:nvPr/>
        </p:nvSpPr>
        <p:spPr>
          <a:xfrm>
            <a:off x="2814451" y="4252591"/>
            <a:ext cx="1833749" cy="584775"/>
          </a:xfrm>
          <a:prstGeom prst="rect">
            <a:avLst/>
          </a:prstGeom>
          <a:noFill/>
        </p:spPr>
        <p:txBody>
          <a:bodyPr wrap="square" rtlCol="0">
            <a:spAutoFit/>
          </a:bodyPr>
          <a:lstStyle/>
          <a:p>
            <a:r>
              <a:rPr lang="en-US" sz="1600" b="1" dirty="0">
                <a:solidFill>
                  <a:srgbClr val="0070C0"/>
                </a:solidFill>
              </a:rPr>
              <a:t>Then</a:t>
            </a:r>
            <a:r>
              <a:rPr lang="en-US" sz="1600" dirty="0">
                <a:solidFill>
                  <a:srgbClr val="0070C0"/>
                </a:solidFill>
              </a:rPr>
              <a:t> you </a:t>
            </a:r>
          </a:p>
          <a:p>
            <a:r>
              <a:rPr lang="en-US" sz="1600" dirty="0">
                <a:solidFill>
                  <a:srgbClr val="0070C0"/>
                </a:solidFill>
              </a:rPr>
              <a:t>can deliver…</a:t>
            </a:r>
          </a:p>
        </p:txBody>
      </p:sp>
      <p:sp>
        <p:nvSpPr>
          <p:cNvPr id="9" name="TextBox 8"/>
          <p:cNvSpPr txBox="1"/>
          <p:nvPr/>
        </p:nvSpPr>
        <p:spPr>
          <a:xfrm>
            <a:off x="4038600" y="2504606"/>
            <a:ext cx="1585848" cy="338554"/>
          </a:xfrm>
          <a:prstGeom prst="rect">
            <a:avLst/>
          </a:prstGeom>
          <a:noFill/>
        </p:spPr>
        <p:txBody>
          <a:bodyPr wrap="square" rtlCol="0">
            <a:spAutoFit/>
          </a:bodyPr>
          <a:lstStyle/>
          <a:p>
            <a:r>
              <a:rPr lang="en-US" sz="1600" b="1" dirty="0">
                <a:solidFill>
                  <a:srgbClr val="0070C0"/>
                </a:solidFill>
              </a:rPr>
              <a:t>If</a:t>
            </a:r>
            <a:r>
              <a:rPr lang="en-US" sz="1600" dirty="0">
                <a:solidFill>
                  <a:srgbClr val="0070C0"/>
                </a:solidFill>
              </a:rPr>
              <a:t> you provide…</a:t>
            </a:r>
          </a:p>
        </p:txBody>
      </p:sp>
      <p:sp>
        <p:nvSpPr>
          <p:cNvPr id="10" name="TextBox 9"/>
          <p:cNvSpPr txBox="1"/>
          <p:nvPr/>
        </p:nvSpPr>
        <p:spPr>
          <a:xfrm>
            <a:off x="5624448" y="4252591"/>
            <a:ext cx="1833749" cy="584775"/>
          </a:xfrm>
          <a:prstGeom prst="rect">
            <a:avLst/>
          </a:prstGeom>
          <a:noFill/>
        </p:spPr>
        <p:txBody>
          <a:bodyPr wrap="square" rtlCol="0">
            <a:spAutoFit/>
          </a:bodyPr>
          <a:lstStyle/>
          <a:p>
            <a:r>
              <a:rPr lang="en-US" sz="1600" b="1" dirty="0">
                <a:solidFill>
                  <a:srgbClr val="0070C0"/>
                </a:solidFill>
              </a:rPr>
              <a:t>Then</a:t>
            </a:r>
            <a:r>
              <a:rPr lang="en-US" sz="1600" dirty="0">
                <a:solidFill>
                  <a:srgbClr val="0070C0"/>
                </a:solidFill>
              </a:rPr>
              <a:t> you </a:t>
            </a:r>
          </a:p>
          <a:p>
            <a:r>
              <a:rPr lang="en-US" sz="1600" dirty="0">
                <a:solidFill>
                  <a:srgbClr val="0070C0"/>
                </a:solidFill>
              </a:rPr>
              <a:t>will have… </a:t>
            </a:r>
          </a:p>
        </p:txBody>
      </p:sp>
      <p:sp>
        <p:nvSpPr>
          <p:cNvPr id="11" name="TextBox 10"/>
          <p:cNvSpPr txBox="1"/>
          <p:nvPr/>
        </p:nvSpPr>
        <p:spPr>
          <a:xfrm>
            <a:off x="6848597" y="2504606"/>
            <a:ext cx="1585848" cy="338554"/>
          </a:xfrm>
          <a:prstGeom prst="rect">
            <a:avLst/>
          </a:prstGeom>
          <a:noFill/>
        </p:spPr>
        <p:txBody>
          <a:bodyPr wrap="square" rtlCol="0">
            <a:spAutoFit/>
          </a:bodyPr>
          <a:lstStyle/>
          <a:p>
            <a:r>
              <a:rPr lang="en-US" sz="1600" b="1" dirty="0">
                <a:solidFill>
                  <a:srgbClr val="0070C0"/>
                </a:solidFill>
              </a:rPr>
              <a:t>If</a:t>
            </a:r>
            <a:r>
              <a:rPr lang="en-US" sz="1600" dirty="0">
                <a:solidFill>
                  <a:srgbClr val="0070C0"/>
                </a:solidFill>
              </a:rPr>
              <a:t> you have…</a:t>
            </a:r>
          </a:p>
        </p:txBody>
      </p:sp>
      <p:sp>
        <p:nvSpPr>
          <p:cNvPr id="12" name="TextBox 11"/>
          <p:cNvSpPr txBox="1"/>
          <p:nvPr/>
        </p:nvSpPr>
        <p:spPr>
          <a:xfrm>
            <a:off x="8610600" y="4252591"/>
            <a:ext cx="1833749" cy="584775"/>
          </a:xfrm>
          <a:prstGeom prst="rect">
            <a:avLst/>
          </a:prstGeom>
          <a:noFill/>
        </p:spPr>
        <p:txBody>
          <a:bodyPr wrap="square" rtlCol="0">
            <a:spAutoFit/>
          </a:bodyPr>
          <a:lstStyle/>
          <a:p>
            <a:r>
              <a:rPr lang="en-US" sz="1600" b="1" dirty="0">
                <a:solidFill>
                  <a:srgbClr val="0070C0"/>
                </a:solidFill>
              </a:rPr>
              <a:t>Then</a:t>
            </a:r>
            <a:r>
              <a:rPr lang="en-US" sz="1600" dirty="0">
                <a:solidFill>
                  <a:srgbClr val="0070C0"/>
                </a:solidFill>
              </a:rPr>
              <a:t> you </a:t>
            </a:r>
          </a:p>
          <a:p>
            <a:r>
              <a:rPr lang="en-US" sz="1600" dirty="0">
                <a:solidFill>
                  <a:srgbClr val="0070C0"/>
                </a:solidFill>
              </a:rPr>
              <a:t>will have… </a:t>
            </a:r>
          </a:p>
        </p:txBody>
      </p:sp>
    </p:spTree>
    <p:extLst>
      <p:ext uri="{BB962C8B-B14F-4D97-AF65-F5344CB8AC3E}">
        <p14:creationId xmlns:p14="http://schemas.microsoft.com/office/powerpoint/2010/main" val="260328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Why Use a Logic Model</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Provides a simplified picture of relationships between activities, goals, and outcomes.</a:t>
            </a:r>
          </a:p>
          <a:p>
            <a:pPr marL="0" indent="0">
              <a:buNone/>
            </a:pPr>
            <a:endParaRPr lang="en-US" dirty="0"/>
          </a:p>
          <a:p>
            <a:pPr marL="0" indent="0">
              <a:buNone/>
            </a:pPr>
            <a:r>
              <a:rPr lang="en-US" dirty="0"/>
              <a:t>Makes connections and underlying assumptions explicit. </a:t>
            </a:r>
          </a:p>
          <a:p>
            <a:pPr marL="0" indent="0">
              <a:buNone/>
            </a:pPr>
            <a:endParaRPr lang="en-US" dirty="0"/>
          </a:p>
          <a:p>
            <a:pPr marL="0" indent="0">
              <a:buNone/>
            </a:pPr>
            <a:r>
              <a:rPr lang="en-US" dirty="0"/>
              <a:t>Summarizes complex processes.</a:t>
            </a:r>
          </a:p>
          <a:p>
            <a:pPr marL="0" indent="0">
              <a:buNone/>
            </a:pPr>
            <a:endParaRPr lang="en-US" dirty="0"/>
          </a:p>
          <a:p>
            <a:pPr marL="0" indent="0">
              <a:buNone/>
            </a:pPr>
            <a:r>
              <a:rPr lang="en-US" dirty="0"/>
              <a:t>Helps show where evaluation results and ideas can be implemented.</a:t>
            </a:r>
          </a:p>
          <a:p>
            <a:pPr marL="0" indent="0">
              <a:buNone/>
            </a:pPr>
            <a:endParaRPr lang="en-US" dirty="0"/>
          </a:p>
          <a:p>
            <a:pPr marL="0" indent="0">
              <a:buNone/>
            </a:pPr>
            <a:r>
              <a:rPr lang="en-US" dirty="0"/>
              <a:t>Describes how a program works and how students change.</a:t>
            </a:r>
          </a:p>
          <a:p>
            <a:pPr marL="0" indent="0">
              <a:buNone/>
            </a:pPr>
            <a:endParaRPr lang="en-US" dirty="0"/>
          </a:p>
        </p:txBody>
      </p:sp>
      <p:sp>
        <p:nvSpPr>
          <p:cNvPr id="4" name="Date Placeholder 3"/>
          <p:cNvSpPr>
            <a:spLocks noGrp="1"/>
          </p:cNvSpPr>
          <p:nvPr>
            <p:ph type="dt" sz="half" idx="10"/>
          </p:nvPr>
        </p:nvSpPr>
        <p:spPr/>
        <p:txBody>
          <a:bodyPr/>
          <a:lstStyle/>
          <a:p>
            <a:r>
              <a:rPr lang="en-US"/>
              <a:t>4/3/2018</a:t>
            </a:r>
          </a:p>
        </p:txBody>
      </p:sp>
      <p:sp>
        <p:nvSpPr>
          <p:cNvPr id="5" name="Footer Placeholder 4"/>
          <p:cNvSpPr>
            <a:spLocks noGrp="1"/>
          </p:cNvSpPr>
          <p:nvPr>
            <p:ph type="ftr" sz="quarter" idx="11"/>
          </p:nvPr>
        </p:nvSpPr>
        <p:spPr/>
        <p:txBody>
          <a:bodyPr/>
          <a:lstStyle/>
          <a:p>
            <a:r>
              <a:rPr lang="en-US"/>
              <a:t>University Assessment Services</a:t>
            </a:r>
          </a:p>
        </p:txBody>
      </p:sp>
      <p:sp>
        <p:nvSpPr>
          <p:cNvPr id="6" name="Slide Number Placeholder 5"/>
          <p:cNvSpPr>
            <a:spLocks noGrp="1"/>
          </p:cNvSpPr>
          <p:nvPr>
            <p:ph type="sldNum" sz="quarter" idx="12"/>
          </p:nvPr>
        </p:nvSpPr>
        <p:spPr/>
        <p:txBody>
          <a:bodyPr/>
          <a:lstStyle/>
          <a:p>
            <a:fld id="{B6C7546E-3873-4F8B-83F2-03B2FAEFA8A7}" type="slidenum">
              <a:rPr lang="en-US" smtClean="0"/>
              <a:t>7</a:t>
            </a:fld>
            <a:endParaRPr lang="en-US"/>
          </a:p>
        </p:txBody>
      </p:sp>
    </p:spTree>
    <p:extLst>
      <p:ext uri="{BB962C8B-B14F-4D97-AF65-F5344CB8AC3E}">
        <p14:creationId xmlns:p14="http://schemas.microsoft.com/office/powerpoint/2010/main" val="4148264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4/3/2018</a:t>
            </a:r>
          </a:p>
        </p:txBody>
      </p:sp>
      <p:sp>
        <p:nvSpPr>
          <p:cNvPr id="5" name="Footer Placeholder 4"/>
          <p:cNvSpPr>
            <a:spLocks noGrp="1"/>
          </p:cNvSpPr>
          <p:nvPr>
            <p:ph type="ftr" sz="quarter" idx="11"/>
          </p:nvPr>
        </p:nvSpPr>
        <p:spPr/>
        <p:txBody>
          <a:bodyPr/>
          <a:lstStyle/>
          <a:p>
            <a:r>
              <a:rPr lang="en-US"/>
              <a:t>University Assessment Services</a:t>
            </a:r>
          </a:p>
        </p:txBody>
      </p:sp>
      <p:sp>
        <p:nvSpPr>
          <p:cNvPr id="6" name="Slide Number Placeholder 5"/>
          <p:cNvSpPr>
            <a:spLocks noGrp="1"/>
          </p:cNvSpPr>
          <p:nvPr>
            <p:ph type="sldNum" sz="quarter" idx="12"/>
          </p:nvPr>
        </p:nvSpPr>
        <p:spPr/>
        <p:txBody>
          <a:bodyPr/>
          <a:lstStyle/>
          <a:p>
            <a:fld id="{B6C7546E-3873-4F8B-83F2-03B2FAEFA8A7}" type="slidenum">
              <a:rPr lang="en-US" smtClean="0"/>
              <a:t>8</a:t>
            </a:fld>
            <a:endParaRPr lang="en-US"/>
          </a:p>
        </p:txBody>
      </p:sp>
      <p:graphicFrame>
        <p:nvGraphicFramePr>
          <p:cNvPr id="8" name="Diagram 7"/>
          <p:cNvGraphicFramePr/>
          <p:nvPr>
            <p:extLst>
              <p:ext uri="{D42A27DB-BD31-4B8C-83A1-F6EECF244321}">
                <p14:modId xmlns:p14="http://schemas.microsoft.com/office/powerpoint/2010/main" val="244523920"/>
              </p:ext>
            </p:extLst>
          </p:nvPr>
        </p:nvGraphicFramePr>
        <p:xfrm>
          <a:off x="1727200" y="3120499"/>
          <a:ext cx="8686800" cy="2782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1727201" y="5903389"/>
            <a:ext cx="2971800" cy="369332"/>
          </a:xfrm>
          <a:prstGeom prst="rect">
            <a:avLst/>
          </a:prstGeom>
          <a:noFill/>
          <a:ln>
            <a:solidFill>
              <a:schemeClr val="accent1">
                <a:shade val="50000"/>
              </a:schemeClr>
            </a:solidFill>
          </a:ln>
        </p:spPr>
        <p:txBody>
          <a:bodyPr wrap="square" rtlCol="0">
            <a:spAutoFit/>
          </a:bodyPr>
          <a:lstStyle/>
          <a:p>
            <a:pPr algn="ctr"/>
            <a:r>
              <a:rPr lang="en-US" i="1" dirty="0"/>
              <a:t>Planned Work</a:t>
            </a:r>
          </a:p>
        </p:txBody>
      </p:sp>
      <p:sp>
        <p:nvSpPr>
          <p:cNvPr id="10" name="TextBox 9"/>
          <p:cNvSpPr txBox="1"/>
          <p:nvPr/>
        </p:nvSpPr>
        <p:spPr>
          <a:xfrm>
            <a:off x="5537200" y="5903389"/>
            <a:ext cx="4844143" cy="369332"/>
          </a:xfrm>
          <a:prstGeom prst="rect">
            <a:avLst/>
          </a:prstGeom>
          <a:noFill/>
          <a:ln>
            <a:solidFill>
              <a:schemeClr val="accent1">
                <a:shade val="50000"/>
              </a:schemeClr>
            </a:solidFill>
          </a:ln>
        </p:spPr>
        <p:txBody>
          <a:bodyPr wrap="square" rtlCol="0">
            <a:spAutoFit/>
          </a:bodyPr>
          <a:lstStyle/>
          <a:p>
            <a:pPr algn="ctr"/>
            <a:r>
              <a:rPr lang="en-US" i="1" dirty="0"/>
              <a:t>Intended Results </a:t>
            </a:r>
          </a:p>
        </p:txBody>
      </p:sp>
      <p:sp>
        <p:nvSpPr>
          <p:cNvPr id="11" name="TextBox 10"/>
          <p:cNvSpPr txBox="1"/>
          <p:nvPr/>
        </p:nvSpPr>
        <p:spPr>
          <a:xfrm>
            <a:off x="1747403" y="2494621"/>
            <a:ext cx="990600" cy="738664"/>
          </a:xfrm>
          <a:prstGeom prst="rect">
            <a:avLst/>
          </a:prstGeom>
          <a:noFill/>
          <a:ln>
            <a:noFill/>
          </a:ln>
        </p:spPr>
        <p:txBody>
          <a:bodyPr wrap="square" rtlCol="0" anchor="b" anchorCtr="1">
            <a:spAutoFit/>
          </a:bodyPr>
          <a:lstStyle/>
          <a:p>
            <a:pPr algn="ctr"/>
            <a:r>
              <a:rPr lang="en-US" sz="1400" i="1" dirty="0"/>
              <a:t>Available resources &amp; inputs</a:t>
            </a:r>
          </a:p>
        </p:txBody>
      </p:sp>
      <p:sp>
        <p:nvSpPr>
          <p:cNvPr id="12" name="TextBox 11"/>
          <p:cNvSpPr txBox="1"/>
          <p:nvPr/>
        </p:nvSpPr>
        <p:spPr>
          <a:xfrm>
            <a:off x="3652403" y="1417403"/>
            <a:ext cx="990600" cy="1815882"/>
          </a:xfrm>
          <a:prstGeom prst="rect">
            <a:avLst/>
          </a:prstGeom>
          <a:noFill/>
          <a:ln>
            <a:noFill/>
          </a:ln>
        </p:spPr>
        <p:txBody>
          <a:bodyPr wrap="square" rtlCol="0" anchor="b" anchorCtr="1">
            <a:spAutoFit/>
          </a:bodyPr>
          <a:lstStyle/>
          <a:p>
            <a:pPr algn="ctr"/>
            <a:r>
              <a:rPr lang="en-US" sz="1400" b="1" i="1" dirty="0">
                <a:solidFill>
                  <a:srgbClr val="FF0000"/>
                </a:solidFill>
              </a:rPr>
              <a:t>If</a:t>
            </a:r>
            <a:r>
              <a:rPr lang="en-US" sz="1400" b="1" i="1" dirty="0"/>
              <a:t> </a:t>
            </a:r>
            <a:r>
              <a:rPr lang="en-US" sz="1400" i="1" dirty="0"/>
              <a:t>you have access to resources &amp; inputs, </a:t>
            </a:r>
            <a:r>
              <a:rPr lang="en-US" sz="1400" b="1" i="1" dirty="0">
                <a:solidFill>
                  <a:srgbClr val="FF0000"/>
                </a:solidFill>
              </a:rPr>
              <a:t>then</a:t>
            </a:r>
            <a:r>
              <a:rPr lang="en-US" sz="1400" i="1" dirty="0"/>
              <a:t> you can implement activities</a:t>
            </a:r>
          </a:p>
        </p:txBody>
      </p:sp>
      <p:sp>
        <p:nvSpPr>
          <p:cNvPr id="13" name="TextBox 12"/>
          <p:cNvSpPr txBox="1"/>
          <p:nvPr/>
        </p:nvSpPr>
        <p:spPr>
          <a:xfrm>
            <a:off x="5557403" y="1632847"/>
            <a:ext cx="990600" cy="1600438"/>
          </a:xfrm>
          <a:prstGeom prst="rect">
            <a:avLst/>
          </a:prstGeom>
          <a:noFill/>
          <a:ln>
            <a:noFill/>
          </a:ln>
        </p:spPr>
        <p:txBody>
          <a:bodyPr wrap="square" rtlCol="0" anchor="b" anchorCtr="1">
            <a:spAutoFit/>
          </a:bodyPr>
          <a:lstStyle/>
          <a:p>
            <a:pPr algn="ctr"/>
            <a:r>
              <a:rPr lang="en-US" sz="1400" b="1" i="1" dirty="0">
                <a:solidFill>
                  <a:srgbClr val="FF0000"/>
                </a:solidFill>
              </a:rPr>
              <a:t>If</a:t>
            </a:r>
            <a:r>
              <a:rPr lang="en-US" sz="1400" i="1" dirty="0"/>
              <a:t> you implement activities, </a:t>
            </a:r>
            <a:r>
              <a:rPr lang="en-US" sz="1400" b="1" i="1" dirty="0">
                <a:solidFill>
                  <a:srgbClr val="FF0000"/>
                </a:solidFill>
              </a:rPr>
              <a:t>then</a:t>
            </a:r>
            <a:r>
              <a:rPr lang="en-US" sz="1400" i="1" dirty="0"/>
              <a:t> a quantity will be produced</a:t>
            </a:r>
          </a:p>
        </p:txBody>
      </p:sp>
      <p:sp>
        <p:nvSpPr>
          <p:cNvPr id="14" name="TextBox 13"/>
          <p:cNvSpPr txBox="1"/>
          <p:nvPr/>
        </p:nvSpPr>
        <p:spPr>
          <a:xfrm>
            <a:off x="7446074" y="1848290"/>
            <a:ext cx="1083129" cy="1384995"/>
          </a:xfrm>
          <a:prstGeom prst="rect">
            <a:avLst/>
          </a:prstGeom>
          <a:noFill/>
          <a:ln>
            <a:noFill/>
          </a:ln>
        </p:spPr>
        <p:txBody>
          <a:bodyPr wrap="square" rtlCol="0" anchor="b" anchorCtr="1">
            <a:spAutoFit/>
          </a:bodyPr>
          <a:lstStyle/>
          <a:p>
            <a:pPr algn="ctr"/>
            <a:r>
              <a:rPr lang="en-US" sz="1400" b="1" i="1" dirty="0">
                <a:solidFill>
                  <a:srgbClr val="FF0000"/>
                </a:solidFill>
              </a:rPr>
              <a:t>If</a:t>
            </a:r>
            <a:r>
              <a:rPr lang="en-US" sz="1400" b="1" i="1" dirty="0"/>
              <a:t> </a:t>
            </a:r>
            <a:r>
              <a:rPr lang="en-US" sz="1400" i="1" dirty="0"/>
              <a:t>a quantity is produced, </a:t>
            </a:r>
            <a:r>
              <a:rPr lang="en-US" sz="1400" b="1" i="1" dirty="0">
                <a:solidFill>
                  <a:srgbClr val="FF0000"/>
                </a:solidFill>
              </a:rPr>
              <a:t>then</a:t>
            </a:r>
            <a:r>
              <a:rPr lang="en-US" sz="1400" i="1" dirty="0"/>
              <a:t> participants will benefit in some way</a:t>
            </a:r>
          </a:p>
        </p:txBody>
      </p:sp>
      <p:sp>
        <p:nvSpPr>
          <p:cNvPr id="15" name="TextBox 14"/>
          <p:cNvSpPr txBox="1"/>
          <p:nvPr/>
        </p:nvSpPr>
        <p:spPr>
          <a:xfrm>
            <a:off x="9367403" y="1632847"/>
            <a:ext cx="1083129" cy="1600438"/>
          </a:xfrm>
          <a:prstGeom prst="rect">
            <a:avLst/>
          </a:prstGeom>
          <a:noFill/>
          <a:ln>
            <a:noFill/>
          </a:ln>
        </p:spPr>
        <p:txBody>
          <a:bodyPr wrap="square" rtlCol="0" anchor="b" anchorCtr="1">
            <a:spAutoFit/>
          </a:bodyPr>
          <a:lstStyle/>
          <a:p>
            <a:pPr algn="ctr"/>
            <a:r>
              <a:rPr lang="en-US" sz="1400" b="1" i="1" dirty="0">
                <a:solidFill>
                  <a:srgbClr val="FF0000"/>
                </a:solidFill>
              </a:rPr>
              <a:t>If</a:t>
            </a:r>
            <a:r>
              <a:rPr lang="en-US" sz="1400" i="1" dirty="0"/>
              <a:t> those benefits are achieved, </a:t>
            </a:r>
            <a:r>
              <a:rPr lang="en-US" sz="1400" b="1" i="1" dirty="0">
                <a:solidFill>
                  <a:srgbClr val="FF0000"/>
                </a:solidFill>
              </a:rPr>
              <a:t>then</a:t>
            </a:r>
            <a:r>
              <a:rPr lang="en-US" sz="1400" i="1" dirty="0"/>
              <a:t> changes in participants will occur</a:t>
            </a:r>
          </a:p>
        </p:txBody>
      </p:sp>
      <p:sp>
        <p:nvSpPr>
          <p:cNvPr id="16" name="Oval 15"/>
          <p:cNvSpPr/>
          <p:nvPr/>
        </p:nvSpPr>
        <p:spPr>
          <a:xfrm>
            <a:off x="2090056" y="5387025"/>
            <a:ext cx="457200" cy="4518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1</a:t>
            </a:r>
          </a:p>
        </p:txBody>
      </p:sp>
      <p:sp>
        <p:nvSpPr>
          <p:cNvPr id="17" name="Oval 16"/>
          <p:cNvSpPr/>
          <p:nvPr/>
        </p:nvSpPr>
        <p:spPr>
          <a:xfrm>
            <a:off x="3898900" y="5342587"/>
            <a:ext cx="457200" cy="4518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2</a:t>
            </a:r>
          </a:p>
        </p:txBody>
      </p:sp>
      <p:sp>
        <p:nvSpPr>
          <p:cNvPr id="18" name="Oval 17"/>
          <p:cNvSpPr/>
          <p:nvPr/>
        </p:nvSpPr>
        <p:spPr>
          <a:xfrm>
            <a:off x="5842000" y="5342587"/>
            <a:ext cx="457200" cy="4518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3</a:t>
            </a:r>
          </a:p>
        </p:txBody>
      </p:sp>
      <p:sp>
        <p:nvSpPr>
          <p:cNvPr id="19" name="Oval 18"/>
          <p:cNvSpPr/>
          <p:nvPr/>
        </p:nvSpPr>
        <p:spPr>
          <a:xfrm>
            <a:off x="7730671" y="5342587"/>
            <a:ext cx="457200" cy="4518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4</a:t>
            </a:r>
          </a:p>
        </p:txBody>
      </p:sp>
      <p:sp>
        <p:nvSpPr>
          <p:cNvPr id="20" name="Oval 19"/>
          <p:cNvSpPr/>
          <p:nvPr/>
        </p:nvSpPr>
        <p:spPr>
          <a:xfrm>
            <a:off x="9660164" y="5342587"/>
            <a:ext cx="457200" cy="4518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5</a:t>
            </a:r>
          </a:p>
        </p:txBody>
      </p:sp>
      <p:sp>
        <p:nvSpPr>
          <p:cNvPr id="22" name="TextBox 21"/>
          <p:cNvSpPr txBox="1"/>
          <p:nvPr/>
        </p:nvSpPr>
        <p:spPr>
          <a:xfrm>
            <a:off x="5600700" y="3821643"/>
            <a:ext cx="990600" cy="1169551"/>
          </a:xfrm>
          <a:prstGeom prst="rect">
            <a:avLst/>
          </a:prstGeom>
          <a:noFill/>
        </p:spPr>
        <p:txBody>
          <a:bodyPr wrap="square" rtlCol="0">
            <a:spAutoFit/>
          </a:bodyPr>
          <a:lstStyle/>
          <a:p>
            <a:r>
              <a:rPr lang="en-US" sz="1400" dirty="0">
                <a:solidFill>
                  <a:schemeClr val="bg1"/>
                </a:solidFill>
              </a:rPr>
              <a:t>Decrease in broken washing machines &amp; repairs</a:t>
            </a:r>
          </a:p>
        </p:txBody>
      </p:sp>
      <p:sp>
        <p:nvSpPr>
          <p:cNvPr id="23" name="TextBox 22"/>
          <p:cNvSpPr txBox="1"/>
          <p:nvPr/>
        </p:nvSpPr>
        <p:spPr>
          <a:xfrm>
            <a:off x="9345564" y="3846622"/>
            <a:ext cx="1068436" cy="738664"/>
          </a:xfrm>
          <a:prstGeom prst="rect">
            <a:avLst/>
          </a:prstGeom>
          <a:noFill/>
        </p:spPr>
        <p:txBody>
          <a:bodyPr wrap="square" rtlCol="0">
            <a:spAutoFit/>
          </a:bodyPr>
          <a:lstStyle/>
          <a:p>
            <a:r>
              <a:rPr lang="en-US" sz="1400" dirty="0">
                <a:solidFill>
                  <a:schemeClr val="bg1"/>
                </a:solidFill>
              </a:rPr>
              <a:t>Help create responsible adults</a:t>
            </a:r>
          </a:p>
        </p:txBody>
      </p:sp>
      <p:sp>
        <p:nvSpPr>
          <p:cNvPr id="24" name="TextBox 23"/>
          <p:cNvSpPr txBox="1"/>
          <p:nvPr/>
        </p:nvSpPr>
        <p:spPr>
          <a:xfrm>
            <a:off x="7373437" y="3781650"/>
            <a:ext cx="1189990" cy="1384995"/>
          </a:xfrm>
          <a:prstGeom prst="rect">
            <a:avLst/>
          </a:prstGeom>
          <a:noFill/>
        </p:spPr>
        <p:txBody>
          <a:bodyPr wrap="square" rtlCol="0">
            <a:spAutoFit/>
          </a:bodyPr>
          <a:lstStyle/>
          <a:p>
            <a:r>
              <a:rPr lang="en-US" sz="1400" dirty="0">
                <a:solidFill>
                  <a:schemeClr val="bg1"/>
                </a:solidFill>
              </a:rPr>
              <a:t>College saves time &amp; $</a:t>
            </a:r>
          </a:p>
          <a:p>
            <a:endParaRPr lang="en-US" sz="1400" dirty="0">
              <a:solidFill>
                <a:schemeClr val="bg1"/>
              </a:solidFill>
            </a:endParaRPr>
          </a:p>
          <a:p>
            <a:r>
              <a:rPr lang="en-US" sz="1400" dirty="0">
                <a:solidFill>
                  <a:schemeClr val="bg1"/>
                </a:solidFill>
              </a:rPr>
              <a:t>Students learn how to do laundry</a:t>
            </a:r>
          </a:p>
        </p:txBody>
      </p:sp>
      <p:sp>
        <p:nvSpPr>
          <p:cNvPr id="25" name="TextBox 24"/>
          <p:cNvSpPr txBox="1"/>
          <p:nvPr/>
        </p:nvSpPr>
        <p:spPr>
          <a:xfrm>
            <a:off x="1823356" y="3750905"/>
            <a:ext cx="990600" cy="1384995"/>
          </a:xfrm>
          <a:prstGeom prst="rect">
            <a:avLst/>
          </a:prstGeom>
          <a:noFill/>
        </p:spPr>
        <p:txBody>
          <a:bodyPr wrap="square" rtlCol="0">
            <a:spAutoFit/>
          </a:bodyPr>
          <a:lstStyle/>
          <a:p>
            <a:r>
              <a:rPr lang="en-US" sz="1400" dirty="0">
                <a:solidFill>
                  <a:schemeClr val="bg1"/>
                </a:solidFill>
              </a:rPr>
              <a:t>RA s, staff, paper, ‘how to’ guides, printing budget</a:t>
            </a:r>
          </a:p>
        </p:txBody>
      </p:sp>
      <p:sp>
        <p:nvSpPr>
          <p:cNvPr id="26" name="TextBox 25"/>
          <p:cNvSpPr txBox="1"/>
          <p:nvPr/>
        </p:nvSpPr>
        <p:spPr>
          <a:xfrm>
            <a:off x="3616778" y="3373914"/>
            <a:ext cx="1123949" cy="1815882"/>
          </a:xfrm>
          <a:prstGeom prst="rect">
            <a:avLst/>
          </a:prstGeom>
          <a:noFill/>
        </p:spPr>
        <p:txBody>
          <a:bodyPr wrap="square" rtlCol="0">
            <a:spAutoFit/>
          </a:bodyPr>
          <a:lstStyle/>
          <a:p>
            <a:r>
              <a:rPr lang="en-US" sz="1400" dirty="0">
                <a:solidFill>
                  <a:schemeClr val="bg1"/>
                </a:solidFill>
              </a:rPr>
              <a:t>RA s post how to guides</a:t>
            </a:r>
          </a:p>
          <a:p>
            <a:endParaRPr lang="en-US" sz="1400" dirty="0">
              <a:solidFill>
                <a:schemeClr val="bg1"/>
              </a:solidFill>
            </a:endParaRPr>
          </a:p>
          <a:p>
            <a:r>
              <a:rPr lang="en-US" sz="1400" dirty="0">
                <a:solidFill>
                  <a:schemeClr val="bg1"/>
                </a:solidFill>
              </a:rPr>
              <a:t>Laundry usage info incl. in orientation</a:t>
            </a:r>
          </a:p>
        </p:txBody>
      </p:sp>
      <p:sp>
        <p:nvSpPr>
          <p:cNvPr id="27" name="TextBox 26"/>
          <p:cNvSpPr txBox="1"/>
          <p:nvPr/>
        </p:nvSpPr>
        <p:spPr>
          <a:xfrm>
            <a:off x="10871200" y="5547338"/>
            <a:ext cx="1149615" cy="830997"/>
          </a:xfrm>
          <a:prstGeom prst="rect">
            <a:avLst/>
          </a:prstGeom>
          <a:noFill/>
        </p:spPr>
        <p:txBody>
          <a:bodyPr wrap="square" rtlCol="0">
            <a:spAutoFit/>
          </a:bodyPr>
          <a:lstStyle/>
          <a:p>
            <a:pPr algn="r"/>
            <a:r>
              <a:rPr lang="en-US" sz="1200" dirty="0"/>
              <a:t>Logic Model by Shelbi </a:t>
            </a:r>
            <a:r>
              <a:rPr lang="en-US" sz="1200" dirty="0" smtClean="0"/>
              <a:t>Rushing, Illinois Wesleyan</a:t>
            </a:r>
            <a:endParaRPr lang="en-US" sz="1200" dirty="0"/>
          </a:p>
        </p:txBody>
      </p:sp>
      <p:sp>
        <p:nvSpPr>
          <p:cNvPr id="28" name="Title 1"/>
          <p:cNvSpPr>
            <a:spLocks noGrp="1"/>
          </p:cNvSpPr>
          <p:nvPr>
            <p:ph type="title"/>
          </p:nvPr>
        </p:nvSpPr>
        <p:spPr>
          <a:xfrm>
            <a:off x="812800" y="243446"/>
            <a:ext cx="11288156" cy="1325563"/>
          </a:xfrm>
        </p:spPr>
        <p:txBody>
          <a:bodyPr>
            <a:normAutofit/>
          </a:bodyPr>
          <a:lstStyle/>
          <a:p>
            <a:r>
              <a:rPr lang="en-US" sz="4000" dirty="0">
                <a:solidFill>
                  <a:srgbClr val="0070C0"/>
                </a:solidFill>
              </a:rPr>
              <a:t>Issue: Students keep breaking laundry machines</a:t>
            </a:r>
          </a:p>
        </p:txBody>
      </p:sp>
    </p:spTree>
    <p:extLst>
      <p:ext uri="{BB962C8B-B14F-4D97-AF65-F5344CB8AC3E}">
        <p14:creationId xmlns:p14="http://schemas.microsoft.com/office/powerpoint/2010/main" val="197705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Issue: Infection rates in hospitals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20274351"/>
              </p:ext>
            </p:extLst>
          </p:nvPr>
        </p:nvGraphicFramePr>
        <p:xfrm>
          <a:off x="838200" y="1611869"/>
          <a:ext cx="10515600" cy="3850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US"/>
              <a:t>4/3/2018</a:t>
            </a:r>
          </a:p>
        </p:txBody>
      </p:sp>
      <p:sp>
        <p:nvSpPr>
          <p:cNvPr id="5" name="Footer Placeholder 4"/>
          <p:cNvSpPr>
            <a:spLocks noGrp="1"/>
          </p:cNvSpPr>
          <p:nvPr>
            <p:ph type="ftr" sz="quarter" idx="11"/>
          </p:nvPr>
        </p:nvSpPr>
        <p:spPr/>
        <p:txBody>
          <a:bodyPr/>
          <a:lstStyle/>
          <a:p>
            <a:r>
              <a:rPr lang="en-US"/>
              <a:t>University Assessment Services</a:t>
            </a:r>
          </a:p>
        </p:txBody>
      </p:sp>
      <p:sp>
        <p:nvSpPr>
          <p:cNvPr id="6" name="Slide Number Placeholder 5"/>
          <p:cNvSpPr>
            <a:spLocks noGrp="1"/>
          </p:cNvSpPr>
          <p:nvPr>
            <p:ph type="sldNum" sz="quarter" idx="12"/>
          </p:nvPr>
        </p:nvSpPr>
        <p:spPr/>
        <p:txBody>
          <a:bodyPr/>
          <a:lstStyle/>
          <a:p>
            <a:fld id="{B6C7546E-3873-4F8B-83F2-03B2FAEFA8A7}" type="slidenum">
              <a:rPr lang="en-US" smtClean="0"/>
              <a:t>9</a:t>
            </a:fld>
            <a:endParaRPr lang="en-US"/>
          </a:p>
        </p:txBody>
      </p:sp>
      <p:sp>
        <p:nvSpPr>
          <p:cNvPr id="3" name="TextBox 2"/>
          <p:cNvSpPr txBox="1"/>
          <p:nvPr/>
        </p:nvSpPr>
        <p:spPr>
          <a:xfrm>
            <a:off x="861950" y="2224190"/>
            <a:ext cx="2106881" cy="338554"/>
          </a:xfrm>
          <a:prstGeom prst="rect">
            <a:avLst/>
          </a:prstGeom>
          <a:noFill/>
        </p:spPr>
        <p:txBody>
          <a:bodyPr wrap="square" rtlCol="0">
            <a:spAutoFit/>
          </a:bodyPr>
          <a:lstStyle/>
          <a:p>
            <a:r>
              <a:rPr lang="en-US" sz="1600" b="1" dirty="0">
                <a:solidFill>
                  <a:srgbClr val="0070C0"/>
                </a:solidFill>
              </a:rPr>
              <a:t>If</a:t>
            </a:r>
            <a:r>
              <a:rPr lang="en-US" sz="1600" dirty="0">
                <a:solidFill>
                  <a:srgbClr val="0070C0"/>
                </a:solidFill>
              </a:rPr>
              <a:t> you have access to…</a:t>
            </a:r>
          </a:p>
        </p:txBody>
      </p:sp>
      <p:sp>
        <p:nvSpPr>
          <p:cNvPr id="8" name="TextBox 7"/>
          <p:cNvSpPr txBox="1"/>
          <p:nvPr/>
        </p:nvSpPr>
        <p:spPr>
          <a:xfrm>
            <a:off x="2814451" y="4398897"/>
            <a:ext cx="1833749" cy="584775"/>
          </a:xfrm>
          <a:prstGeom prst="rect">
            <a:avLst/>
          </a:prstGeom>
          <a:noFill/>
        </p:spPr>
        <p:txBody>
          <a:bodyPr wrap="square" rtlCol="0">
            <a:spAutoFit/>
          </a:bodyPr>
          <a:lstStyle/>
          <a:p>
            <a:r>
              <a:rPr lang="en-US" sz="1600" b="1" dirty="0">
                <a:solidFill>
                  <a:srgbClr val="0070C0"/>
                </a:solidFill>
              </a:rPr>
              <a:t>Then</a:t>
            </a:r>
            <a:r>
              <a:rPr lang="en-US" sz="1600" dirty="0">
                <a:solidFill>
                  <a:srgbClr val="0070C0"/>
                </a:solidFill>
              </a:rPr>
              <a:t> you </a:t>
            </a:r>
          </a:p>
          <a:p>
            <a:r>
              <a:rPr lang="en-US" sz="1600" dirty="0">
                <a:solidFill>
                  <a:srgbClr val="0070C0"/>
                </a:solidFill>
              </a:rPr>
              <a:t>can deliver…</a:t>
            </a:r>
          </a:p>
        </p:txBody>
      </p:sp>
      <p:sp>
        <p:nvSpPr>
          <p:cNvPr id="9" name="TextBox 8"/>
          <p:cNvSpPr txBox="1"/>
          <p:nvPr/>
        </p:nvSpPr>
        <p:spPr>
          <a:xfrm>
            <a:off x="4038600" y="2224190"/>
            <a:ext cx="1585848" cy="338554"/>
          </a:xfrm>
          <a:prstGeom prst="rect">
            <a:avLst/>
          </a:prstGeom>
          <a:noFill/>
        </p:spPr>
        <p:txBody>
          <a:bodyPr wrap="square" rtlCol="0">
            <a:spAutoFit/>
          </a:bodyPr>
          <a:lstStyle/>
          <a:p>
            <a:r>
              <a:rPr lang="en-US" sz="1600" b="1" dirty="0">
                <a:solidFill>
                  <a:srgbClr val="0070C0"/>
                </a:solidFill>
              </a:rPr>
              <a:t>If</a:t>
            </a:r>
            <a:r>
              <a:rPr lang="en-US" sz="1600" dirty="0">
                <a:solidFill>
                  <a:srgbClr val="0070C0"/>
                </a:solidFill>
              </a:rPr>
              <a:t> you provide…</a:t>
            </a:r>
          </a:p>
        </p:txBody>
      </p:sp>
      <p:sp>
        <p:nvSpPr>
          <p:cNvPr id="10" name="TextBox 9"/>
          <p:cNvSpPr txBox="1"/>
          <p:nvPr/>
        </p:nvSpPr>
        <p:spPr>
          <a:xfrm>
            <a:off x="5624448" y="4398896"/>
            <a:ext cx="1833749" cy="584775"/>
          </a:xfrm>
          <a:prstGeom prst="rect">
            <a:avLst/>
          </a:prstGeom>
          <a:noFill/>
        </p:spPr>
        <p:txBody>
          <a:bodyPr wrap="square" rtlCol="0">
            <a:spAutoFit/>
          </a:bodyPr>
          <a:lstStyle/>
          <a:p>
            <a:r>
              <a:rPr lang="en-US" sz="1600" b="1" dirty="0">
                <a:solidFill>
                  <a:srgbClr val="0070C0"/>
                </a:solidFill>
              </a:rPr>
              <a:t>Then</a:t>
            </a:r>
            <a:r>
              <a:rPr lang="en-US" sz="1600" dirty="0">
                <a:solidFill>
                  <a:srgbClr val="0070C0"/>
                </a:solidFill>
              </a:rPr>
              <a:t> you </a:t>
            </a:r>
          </a:p>
          <a:p>
            <a:r>
              <a:rPr lang="en-US" sz="1600" dirty="0">
                <a:solidFill>
                  <a:srgbClr val="0070C0"/>
                </a:solidFill>
              </a:rPr>
              <a:t>will have… </a:t>
            </a:r>
          </a:p>
        </p:txBody>
      </p:sp>
      <p:sp>
        <p:nvSpPr>
          <p:cNvPr id="11" name="TextBox 10"/>
          <p:cNvSpPr txBox="1"/>
          <p:nvPr/>
        </p:nvSpPr>
        <p:spPr>
          <a:xfrm>
            <a:off x="6848597" y="2224190"/>
            <a:ext cx="1585848" cy="338554"/>
          </a:xfrm>
          <a:prstGeom prst="rect">
            <a:avLst/>
          </a:prstGeom>
          <a:noFill/>
        </p:spPr>
        <p:txBody>
          <a:bodyPr wrap="square" rtlCol="0">
            <a:spAutoFit/>
          </a:bodyPr>
          <a:lstStyle/>
          <a:p>
            <a:r>
              <a:rPr lang="en-US" sz="1600" b="1" dirty="0">
                <a:solidFill>
                  <a:srgbClr val="0070C0"/>
                </a:solidFill>
              </a:rPr>
              <a:t>If</a:t>
            </a:r>
            <a:r>
              <a:rPr lang="en-US" sz="1600" dirty="0">
                <a:solidFill>
                  <a:srgbClr val="0070C0"/>
                </a:solidFill>
              </a:rPr>
              <a:t> you have…</a:t>
            </a:r>
          </a:p>
        </p:txBody>
      </p:sp>
      <p:sp>
        <p:nvSpPr>
          <p:cNvPr id="12" name="TextBox 11"/>
          <p:cNvSpPr txBox="1"/>
          <p:nvPr/>
        </p:nvSpPr>
        <p:spPr>
          <a:xfrm>
            <a:off x="8610600" y="4398895"/>
            <a:ext cx="1833749" cy="584775"/>
          </a:xfrm>
          <a:prstGeom prst="rect">
            <a:avLst/>
          </a:prstGeom>
          <a:noFill/>
        </p:spPr>
        <p:txBody>
          <a:bodyPr wrap="square" rtlCol="0">
            <a:spAutoFit/>
          </a:bodyPr>
          <a:lstStyle/>
          <a:p>
            <a:r>
              <a:rPr lang="en-US" sz="1600" b="1" dirty="0">
                <a:solidFill>
                  <a:srgbClr val="0070C0"/>
                </a:solidFill>
              </a:rPr>
              <a:t>Then</a:t>
            </a:r>
            <a:r>
              <a:rPr lang="en-US" sz="1600" dirty="0">
                <a:solidFill>
                  <a:srgbClr val="0070C0"/>
                </a:solidFill>
              </a:rPr>
              <a:t> you </a:t>
            </a:r>
          </a:p>
          <a:p>
            <a:r>
              <a:rPr lang="en-US" sz="1600" dirty="0">
                <a:solidFill>
                  <a:srgbClr val="0070C0"/>
                </a:solidFill>
              </a:rPr>
              <a:t>will have… </a:t>
            </a:r>
          </a:p>
        </p:txBody>
      </p:sp>
      <p:grpSp>
        <p:nvGrpSpPr>
          <p:cNvPr id="13" name="Group 12"/>
          <p:cNvGrpSpPr/>
          <p:nvPr/>
        </p:nvGrpSpPr>
        <p:grpSpPr>
          <a:xfrm>
            <a:off x="3067765" y="3280406"/>
            <a:ext cx="428336" cy="501072"/>
            <a:chOff x="7884389" y="1674853"/>
            <a:chExt cx="428336" cy="501072"/>
          </a:xfrm>
          <a:solidFill>
            <a:schemeClr val="accent2"/>
          </a:solidFill>
        </p:grpSpPr>
        <p:sp>
          <p:nvSpPr>
            <p:cNvPr id="14" name="Right Arrow 13"/>
            <p:cNvSpPr/>
            <p:nvPr/>
          </p:nvSpPr>
          <p:spPr>
            <a:xfrm>
              <a:off x="7884389" y="1674853"/>
              <a:ext cx="428336" cy="501072"/>
            </a:xfrm>
            <a:prstGeom prst="rightArrow">
              <a:avLst>
                <a:gd name="adj1" fmla="val 60000"/>
                <a:gd name="adj2" fmla="val 50000"/>
              </a:avLst>
            </a:prstGeom>
            <a:grpFill/>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sp>
        <p:sp>
          <p:nvSpPr>
            <p:cNvPr id="15" name="Right Arrow 4"/>
            <p:cNvSpPr txBox="1"/>
            <p:nvPr/>
          </p:nvSpPr>
          <p:spPr>
            <a:xfrm>
              <a:off x="7884389" y="1775067"/>
              <a:ext cx="299835" cy="300644"/>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p:txBody>
        </p:sp>
      </p:grpSp>
      <p:sp>
        <p:nvSpPr>
          <p:cNvPr id="16" name="Rectangle 15">
            <a:extLst>
              <a:ext uri="{FF2B5EF4-FFF2-40B4-BE49-F238E27FC236}">
                <a16:creationId xmlns:a16="http://schemas.microsoft.com/office/drawing/2014/main" id="{5106C676-5E3B-4CF5-8B5A-79B3A61C5C70}"/>
              </a:ext>
            </a:extLst>
          </p:cNvPr>
          <p:cNvSpPr/>
          <p:nvPr/>
        </p:nvSpPr>
        <p:spPr>
          <a:xfrm>
            <a:off x="8655908" y="3194222"/>
            <a:ext cx="531341" cy="673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9B4F6A4-6BEB-48CF-935B-D134531BDC99}"/>
              </a:ext>
            </a:extLst>
          </p:cNvPr>
          <p:cNvSpPr/>
          <p:nvPr/>
        </p:nvSpPr>
        <p:spPr>
          <a:xfrm>
            <a:off x="9309165" y="2520571"/>
            <a:ext cx="2108886" cy="1880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5897090" y="3286723"/>
            <a:ext cx="428336" cy="501072"/>
            <a:chOff x="7884389" y="1674853"/>
            <a:chExt cx="428336" cy="501072"/>
          </a:xfrm>
          <a:solidFill>
            <a:schemeClr val="accent2"/>
          </a:solidFill>
        </p:grpSpPr>
        <p:sp>
          <p:nvSpPr>
            <p:cNvPr id="19" name="Right Arrow 18"/>
            <p:cNvSpPr/>
            <p:nvPr/>
          </p:nvSpPr>
          <p:spPr>
            <a:xfrm>
              <a:off x="7884389" y="1674853"/>
              <a:ext cx="428336" cy="501072"/>
            </a:xfrm>
            <a:prstGeom prst="rightArrow">
              <a:avLst>
                <a:gd name="adj1" fmla="val 60000"/>
                <a:gd name="adj2" fmla="val 50000"/>
              </a:avLst>
            </a:prstGeom>
            <a:grpFill/>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sp>
        <p:sp>
          <p:nvSpPr>
            <p:cNvPr id="20" name="Right Arrow 4"/>
            <p:cNvSpPr txBox="1"/>
            <p:nvPr/>
          </p:nvSpPr>
          <p:spPr>
            <a:xfrm>
              <a:off x="7884389" y="1775067"/>
              <a:ext cx="299835" cy="300644"/>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p:txBody>
        </p:sp>
      </p:grpSp>
    </p:spTree>
    <p:extLst>
      <p:ext uri="{BB962C8B-B14F-4D97-AF65-F5344CB8AC3E}">
        <p14:creationId xmlns:p14="http://schemas.microsoft.com/office/powerpoint/2010/main" val="335124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xit" presetSubtype="10" fill="hold" grpId="0" nodeType="clickEffect">
                                  <p:stCondLst>
                                    <p:cond delay="0"/>
                                  </p:stCondLst>
                                  <p:childTnLst>
                                    <p:animEffect transition="out" filter="randombar(horizontal)">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par>
                                <p:cTn id="38" presetID="14" presetClass="exit" presetSubtype="10" fill="hold" grpId="0" nodeType="withEffect">
                                  <p:stCondLst>
                                    <p:cond delay="0"/>
                                  </p:stCondLst>
                                  <p:childTnLst>
                                    <p:animEffect transition="out" filter="randombar(horizontal)">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p:bldP spid="12" grpId="0"/>
      <p:bldP spid="16" grpId="0" animBg="1"/>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923</TotalTime>
  <Words>1601</Words>
  <Application>Microsoft Office PowerPoint</Application>
  <PresentationFormat>Widescreen</PresentationFormat>
  <Paragraphs>295</Paragraphs>
  <Slides>24</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Building Evaluation with Logic Models</vt:lpstr>
      <vt:lpstr>Today</vt:lpstr>
      <vt:lpstr>What is a Model?</vt:lpstr>
      <vt:lpstr>What is a Model?</vt:lpstr>
      <vt:lpstr>What is a Model?</vt:lpstr>
      <vt:lpstr>Logic Model</vt:lpstr>
      <vt:lpstr>Why Use a Logic Model</vt:lpstr>
      <vt:lpstr>Issue: Students keep breaking laundry machines</vt:lpstr>
      <vt:lpstr>Issue: Infection rates in hospitals</vt:lpstr>
      <vt:lpstr>Issue: Student writing skills</vt:lpstr>
      <vt:lpstr>Issue: Student writing skills</vt:lpstr>
      <vt:lpstr>Issue: Student writing skills</vt:lpstr>
      <vt:lpstr>Issue: Student writing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Ideas</vt:lpstr>
      <vt:lpstr>Representation Ideas</vt:lpstr>
      <vt:lpstr>Limitations</vt:lpstr>
    </vt:vector>
  </TitlesOfParts>
  <Company>Illinois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Evaluation with Logic Models</dc:title>
  <dc:creator>Smith, Ryan</dc:creator>
  <cp:lastModifiedBy>Smith, Ryan</cp:lastModifiedBy>
  <cp:revision>47</cp:revision>
  <cp:lastPrinted>2018-04-03T13:52:36Z</cp:lastPrinted>
  <dcterms:created xsi:type="dcterms:W3CDTF">2018-03-28T21:12:45Z</dcterms:created>
  <dcterms:modified xsi:type="dcterms:W3CDTF">2018-04-03T17:47:46Z</dcterms:modified>
</cp:coreProperties>
</file>